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3" r:id="rId2"/>
    <p:sldId id="354" r:id="rId3"/>
    <p:sldId id="355" r:id="rId4"/>
    <p:sldId id="356" r:id="rId5"/>
    <p:sldId id="360" r:id="rId6"/>
    <p:sldId id="361" r:id="rId7"/>
    <p:sldId id="362" r:id="rId8"/>
    <p:sldId id="363" r:id="rId9"/>
    <p:sldId id="357" r:id="rId10"/>
    <p:sldId id="368" r:id="rId11"/>
    <p:sldId id="359" r:id="rId12"/>
    <p:sldId id="365" r:id="rId13"/>
    <p:sldId id="366" r:id="rId14"/>
    <p:sldId id="3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CEEE4-705D-425D-A632-E063FB0A736F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B95A9-19EF-4685-AC46-9938CD1FA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3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1DE53-7A8C-4496-A757-17A742440A47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A87B4-01C8-4C9D-8688-4B19CDCE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7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5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1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3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7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0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1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1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CFFB-86E5-4AA3-9153-12CA26698280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ECC15-3317-4878-A2B8-E78F34E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4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ink.co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ink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6" y="1494703"/>
            <a:ext cx="11896725" cy="2387600"/>
          </a:xfrm>
        </p:spPr>
        <p:txBody>
          <a:bodyPr>
            <a:normAutofit/>
          </a:bodyPr>
          <a:lstStyle/>
          <a:p>
            <a:r>
              <a:rPr lang="en-GB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Traffic, Transport and Parking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154601" y="4124325"/>
            <a:ext cx="3849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The </a:t>
            </a:r>
            <a:r>
              <a:rPr lang="en-GB" sz="4400" dirty="0" smtClean="0"/>
              <a:t>148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Open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932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9" y="0"/>
            <a:ext cx="12199129" cy="68579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330824" y="4518212"/>
            <a:ext cx="470647" cy="618564"/>
            <a:chOff x="2330824" y="4518212"/>
            <a:chExt cx="470647" cy="61856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330824" y="4881282"/>
              <a:ext cx="94129" cy="2554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420471" y="4580965"/>
              <a:ext cx="165847" cy="304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90800" y="4531659"/>
              <a:ext cx="103094" cy="49306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698376" y="4518212"/>
              <a:ext cx="103095" cy="1344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388224" y="2743200"/>
            <a:ext cx="6813176" cy="1963271"/>
            <a:chOff x="4388224" y="2743200"/>
            <a:chExt cx="6813176" cy="196327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388224" y="3926541"/>
              <a:ext cx="1295400" cy="430306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83624" y="4356847"/>
              <a:ext cx="972670" cy="22411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51812" y="4580965"/>
              <a:ext cx="990600" cy="125506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642412" y="4701988"/>
              <a:ext cx="318247" cy="448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960659" y="4531659"/>
              <a:ext cx="331694" cy="17481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296835" y="4141694"/>
              <a:ext cx="497541" cy="38996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798859" y="3496235"/>
              <a:ext cx="600635" cy="64994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9403976" y="3182471"/>
              <a:ext cx="237565" cy="30928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9637059" y="2953871"/>
              <a:ext cx="385482" cy="23308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027024" y="2926976"/>
              <a:ext cx="129988" cy="2689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161494" y="2922494"/>
              <a:ext cx="255494" cy="9413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425953" y="3016624"/>
              <a:ext cx="264459" cy="259976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94894" y="3276600"/>
              <a:ext cx="506506" cy="64994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9641541" y="2743200"/>
              <a:ext cx="515471" cy="434789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32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200" y="2387600"/>
            <a:ext cx="97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8" y="1441037"/>
            <a:ext cx="1199769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waiting restrictions will also be in place on roads near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course.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parking will be provided for those affected by the restrictions who have no off-street parking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and business access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Taxi access will be permitted (specific access points).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detailing how to apply for permits will be issued to those affected by the restrictions in due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78269" y="57737"/>
            <a:ext cx="7703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Road Restrictions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267" y="2565400"/>
            <a:ext cx="97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9" y="1487747"/>
            <a:ext cx="119815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1km of the course, provision has been made for: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Translink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Coach Parking – Sandhill Drive Car Park.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Coach Parking – Dunluce Avenue Car Park.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Minibus Parking – West Bay.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Taxi Drop Off and Collection – Metropole Site.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Helecopter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Landing / Take-off site identified awaiting CAA approval.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 College site – discussions ongoing.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3208" y="81092"/>
            <a:ext cx="7729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Event Specific Parking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27648" y="-1"/>
            <a:ext cx="9144000" cy="6857999"/>
            <a:chOff x="2927648" y="-1"/>
            <a:chExt cx="9144000" cy="6857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648" y="-1"/>
              <a:ext cx="9144000" cy="68579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68007" y="6344650"/>
              <a:ext cx="2628353" cy="324710"/>
            </a:xfrm>
            <a:prstGeom prst="rect">
              <a:avLst/>
            </a:prstGeom>
            <a:solidFill>
              <a:srgbClr val="40354D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0"/>
            <a:ext cx="11952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267" y="2565400"/>
            <a:ext cx="97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8" y="1477437"/>
            <a:ext cx="1207008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following car parks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available for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public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throughout the event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Lansdowne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 Park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Lansdowne Green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Recreation Grounds*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dedicated car park for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business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owners and their staff will be established at the Portrush Recreation Grounds. Information on how to apply for permits will be issued in due course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work is ongoing to facilitate access and parking throughout Portrush.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6233" y="75937"/>
            <a:ext cx="70305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Non-event Car Parking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59" y="1621183"/>
            <a:ext cx="52297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Strategic Road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Park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Reserved Car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Local Area Road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Non-Golf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elated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raffic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80" y="1554107"/>
            <a:ext cx="6102096" cy="45765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39087" y="81092"/>
            <a:ext cx="7703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Traffic, Transport and Parking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59" y="1564222"/>
            <a:ext cx="5843244" cy="46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7000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eserved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arking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paces within 1km of RPGC.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14,000 park and ride parking spaces within 15min travel distance of RPGC.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90% of park and ride sites on grass.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Daily peak of 75 coaches and 75 minibuses.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potential loss of the Catering College site.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Rail at 98% capacity during July.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Accommodate displaced residential parking.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Accommodate community and non-golf visitor car parking.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39087" y="81092"/>
            <a:ext cx="7703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Traffic, Transport and Parking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80" y="1563161"/>
            <a:ext cx="6102096" cy="45765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31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58" y="1406655"/>
            <a:ext cx="1193533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 – Chair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PSNI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for Infrastructure (Roads)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Translink</a:t>
            </a:r>
            <a:endParaRPr lang="en-GB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R&amp;A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Tourism NI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AA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CSP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Ireland Fire and Rescue Service &amp; Northern Ireland Ambulance Service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92905" y="81092"/>
            <a:ext cx="7703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Traffic, Transport and Parking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267" y="2565400"/>
            <a:ext cx="97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9" y="1562091"/>
            <a:ext cx="119815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Trains will travel ‘straight through’ from Belfast to Portrush.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trains will double in size (3 to 6 carriages).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morning and evening trains will increase.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frequency of trains to and from Portrush will increase.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amounts to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5000 additional passenger capacity per day.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‘Back-up’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Translink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coaches positioned at Belfast, Antrim, Ballymena and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Ballymoney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providing an additional 1000 seats.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www.translink.co.uk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50453" y="118264"/>
            <a:ext cx="4028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Services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267" y="2565400"/>
            <a:ext cx="97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9" y="1497349"/>
            <a:ext cx="113499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Goldline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services from Belfast to Coleraine will be extended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/ from Portrush.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140 service (Triangle) will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operate at a 10 minute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and will stop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major caravan sites along the route to/from Portrush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402 service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Ballycastle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Coleraine) will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operate at a 30 minute frequency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will be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extended to operate earlier in the morning and later in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evening.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134 service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Limavady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Coleraine) will be enhanced with details to be confirmed.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www.translink.co.uk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94597" y="85893"/>
            <a:ext cx="4028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Services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267" y="2565400"/>
            <a:ext cx="97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9" y="1474619"/>
            <a:ext cx="120700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that there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spectator parking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at the course. </a:t>
            </a:r>
            <a:endParaRPr lang="en-GB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spectator parking will be located at Park &amp; Ride facilities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Spectators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directed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managed Park &amp; Ride sites by Variable Messaging Signs (VMS)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AA event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specific signs.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PSNI will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direct motorists to use the designated traffic routes, which will be clearly signed by 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AA.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Spectators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should turn off their satellite navigation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92860" y="73597"/>
            <a:ext cx="38991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Access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267" y="2565400"/>
            <a:ext cx="97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9" y="1487747"/>
            <a:ext cx="1096902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within a 15 min travel time from the course.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Translink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will operate a max 10 minute shuttle service.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anaged by CSP, car park operator for the R&amp;A.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to non-golf traffic – visitors to Portrush.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to accommodate drivers and passengers with a disability.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motorcycle parking.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13940" y="81092"/>
            <a:ext cx="4028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and Ride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0"/>
            <a:ext cx="1207008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8267" y="2565400"/>
            <a:ext cx="979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58" y="1505855"/>
            <a:ext cx="1207008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accordance with the Road Traffic Regulation (Northern Ireland) Order 1997, access to the following roads will be restricted between the hours of 06:00 – 21:00 from Sunday 14 July – Monday 22 July 2019 (inclusive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Bushmills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Crocknamack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Road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Ballybogey Road.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Ballybogey Road 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Ballymacrea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Road/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Ballymagarry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Road to Dunluce Road (Royal Court patrons will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facilitated).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Portstewart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etween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Glenvale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Crescent and Coleraine Road.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33695" y="90146"/>
            <a:ext cx="7703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Road Restrictions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746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Traffic, Transport and Parking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Baker</dc:creator>
  <cp:lastModifiedBy>Heidi Clarke</cp:lastModifiedBy>
  <cp:revision>50</cp:revision>
  <cp:lastPrinted>2018-12-05T17:30:49Z</cp:lastPrinted>
  <dcterms:created xsi:type="dcterms:W3CDTF">2018-11-06T14:51:01Z</dcterms:created>
  <dcterms:modified xsi:type="dcterms:W3CDTF">2019-01-21T11:42:09Z</dcterms:modified>
</cp:coreProperties>
</file>