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6" r:id="rId1"/>
    <p:sldMasterId id="2147483673" r:id="rId2"/>
    <p:sldMasterId id="2147483660" r:id="rId3"/>
    <p:sldMasterId id="2147483907" r:id="rId4"/>
    <p:sldMasterId id="2147483919" r:id="rId5"/>
  </p:sldMasterIdLst>
  <p:notesMasterIdLst>
    <p:notesMasterId r:id="rId22"/>
  </p:notesMasterIdLst>
  <p:handoutMasterIdLst>
    <p:handoutMasterId r:id="rId23"/>
  </p:handoutMasterIdLst>
  <p:sldIdLst>
    <p:sldId id="344" r:id="rId6"/>
    <p:sldId id="348" r:id="rId7"/>
    <p:sldId id="349" r:id="rId8"/>
    <p:sldId id="350" r:id="rId9"/>
    <p:sldId id="346" r:id="rId10"/>
    <p:sldId id="351" r:id="rId11"/>
    <p:sldId id="352" r:id="rId12"/>
    <p:sldId id="353" r:id="rId13"/>
    <p:sldId id="354" r:id="rId14"/>
    <p:sldId id="361" r:id="rId15"/>
    <p:sldId id="362" r:id="rId16"/>
    <p:sldId id="355" r:id="rId17"/>
    <p:sldId id="360" r:id="rId18"/>
    <p:sldId id="358" r:id="rId19"/>
    <p:sldId id="357" r:id="rId20"/>
    <p:sldId id="359" r:id="rId2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a:srgbClr val="2B5D1D"/>
    <a:srgbClr val="659737"/>
    <a:srgbClr val="FFC50D"/>
    <a:srgbClr val="E2AC00"/>
    <a:srgbClr val="AB237E"/>
    <a:srgbClr val="FF66CC"/>
    <a:srgbClr val="FCD6B6"/>
    <a:srgbClr val="D3DBC7"/>
    <a:srgbClr val="FDA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7" autoAdjust="0"/>
    <p:restoredTop sz="93083" autoAdjust="0"/>
  </p:normalViewPr>
  <p:slideViewPr>
    <p:cSldViewPr>
      <p:cViewPr varScale="1">
        <p:scale>
          <a:sx n="70" d="100"/>
          <a:sy n="70" d="100"/>
        </p:scale>
        <p:origin x="1596" y="68"/>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p:cViewPr varScale="1">
        <p:scale>
          <a:sx n="82" d="100"/>
          <a:sy n="82" d="100"/>
        </p:scale>
        <p:origin x="-3948" y="-78"/>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dirty="0"/>
              <a:t>Gross </a:t>
            </a:r>
            <a:r>
              <a:rPr lang="en-US" sz="1700" dirty="0" smtClean="0"/>
              <a:t>Output = £6.5 billion</a:t>
            </a:r>
            <a:endParaRPr lang="en-US" sz="17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22752314011153"/>
          <c:y val="0.13923837139315753"/>
          <c:w val="0.65908435250266939"/>
          <c:h val="0.83183942515400966"/>
        </c:manualLayout>
      </c:layout>
      <c:doughnutChart>
        <c:varyColors val="1"/>
        <c:ser>
          <c:idx val="0"/>
          <c:order val="0"/>
          <c:tx>
            <c:strRef>
              <c:f>Sheet1!$B$1</c:f>
              <c:strCache>
                <c:ptCount val="1"/>
                <c:pt idx="0">
                  <c:v>Gross Output</c:v>
                </c:pt>
              </c:strCache>
            </c:strRef>
          </c:tx>
          <c:dPt>
            <c:idx val="0"/>
            <c:bubble3D val="0"/>
            <c:spPr>
              <a:solidFill>
                <a:srgbClr val="00B0F0"/>
              </a:solidFill>
              <a:ln w="19050">
                <a:solidFill>
                  <a:schemeClr val="lt1"/>
                </a:solidFill>
              </a:ln>
              <a:effectLst/>
            </c:spPr>
          </c:dPt>
          <c:dPt>
            <c:idx val="1"/>
            <c:bubble3D val="0"/>
            <c:spPr>
              <a:solidFill>
                <a:srgbClr val="9BBB59"/>
              </a:solidFill>
              <a:ln w="19050">
                <a:solidFill>
                  <a:schemeClr val="lt1"/>
                </a:solidFill>
              </a:ln>
              <a:effectLst/>
            </c:spPr>
          </c:dPt>
          <c:dLbls>
            <c:dLbl>
              <c:idx val="0"/>
              <c:layout>
                <c:manualLayout>
                  <c:x val="-0.22184972497406363"/>
                  <c:y val="3.3599871157033646E-2"/>
                </c:manualLayout>
              </c:layout>
              <c:tx>
                <c:rich>
                  <a:bodyPr/>
                  <a:lstStyle/>
                  <a:p>
                    <a:fld id="{18621F19-7702-4329-AA64-41DB9EF3B46E}" type="CATEGORYNAME">
                      <a:rPr lang="en-US"/>
                      <a:pPr/>
                      <a:t>[CATEGORY NAME]</a:t>
                    </a:fld>
                    <a:r>
                      <a:rPr lang="en-US" baseline="0" dirty="0"/>
                      <a:t>
</a:t>
                    </a:r>
                    <a:r>
                      <a:rPr lang="en-US" b="1" baseline="0" dirty="0" smtClean="0"/>
                      <a:t>£1.9 billion</a:t>
                    </a:r>
                  </a:p>
                </c:rich>
              </c:tx>
              <c:showLegendKey val="0"/>
              <c:showVal val="0"/>
              <c:showCatName val="1"/>
              <c:showSerName val="0"/>
              <c:showPercent val="1"/>
              <c:showBubbleSize val="0"/>
              <c:extLst>
                <c:ext xmlns:c15="http://schemas.microsoft.com/office/drawing/2012/chart" uri="{CE6537A1-D6FC-4f65-9D91-7224C49458BB}">
                  <c15:layout>
                    <c:manualLayout>
                      <c:w val="0.28793814359596331"/>
                      <c:h val="0.13664431536630953"/>
                    </c:manualLayout>
                  </c15:layout>
                  <c15:dlblFieldTable/>
                  <c15:showDataLabelsRange val="0"/>
                </c:ext>
              </c:extLst>
            </c:dLbl>
            <c:dLbl>
              <c:idx val="1"/>
              <c:layout>
                <c:manualLayout>
                  <c:x val="0.22753097318213969"/>
                  <c:y val="-0.1133990070890088"/>
                </c:manualLayout>
              </c:layout>
              <c:tx>
                <c:rich>
                  <a:bodyPr/>
                  <a:lstStyle/>
                  <a:p>
                    <a:fld id="{8FA7FF75-5DF7-43AB-B235-1F0BBE144C9A}" type="CATEGORYNAME">
                      <a:rPr lang="en-US"/>
                      <a:pPr/>
                      <a:t>[CATEGORY NAME]</a:t>
                    </a:fld>
                    <a:r>
                      <a:rPr lang="en-US" baseline="0" dirty="0"/>
                      <a:t>
</a:t>
                    </a:r>
                    <a:r>
                      <a:rPr lang="en-US" b="1" baseline="0" dirty="0" smtClean="0"/>
                      <a:t>£4.6 billion</a:t>
                    </a:r>
                  </a:p>
                </c:rich>
              </c:tx>
              <c:showLegendKey val="0"/>
              <c:showVal val="0"/>
              <c:showCatName val="1"/>
              <c:showSerName val="0"/>
              <c:showPercent val="1"/>
              <c:showBubbleSize val="0"/>
              <c:extLst>
                <c:ext xmlns:c15="http://schemas.microsoft.com/office/drawing/2012/chart" uri="{CE6537A1-D6FC-4f65-9D91-7224C49458BB}">
                  <c15:layout>
                    <c:manualLayout>
                      <c:w val="0.38977655790432147"/>
                      <c:h val="0.19860501693874932"/>
                    </c:manualLayout>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Agriculture</c:v>
                </c:pt>
                <c:pt idx="1">
                  <c:v>Food &amp; Drink Processing</c:v>
                </c:pt>
              </c:strCache>
            </c:strRef>
          </c:cat>
          <c:val>
            <c:numRef>
              <c:f>Sheet1!$B$2:$B$3</c:f>
              <c:numCache>
                <c:formatCode>General</c:formatCode>
                <c:ptCount val="2"/>
                <c:pt idx="0">
                  <c:v>1.9259999999999999</c:v>
                </c:pt>
                <c:pt idx="1">
                  <c:v>4.5960000000000001</c:v>
                </c:pt>
              </c:numCache>
            </c:numRef>
          </c:val>
        </c:ser>
        <c:dLbls>
          <c:showLegendKey val="0"/>
          <c:showVal val="0"/>
          <c:showCatName val="0"/>
          <c:showSerName val="0"/>
          <c:showPercent val="1"/>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dirty="0" smtClean="0"/>
              <a:t>Employment (FTE) = 50,548</a:t>
            </a:r>
            <a:endParaRPr lang="en-US" sz="17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22752314011153"/>
          <c:y val="0.13923837139315753"/>
          <c:w val="0.65908435250266939"/>
          <c:h val="0.83183942515400966"/>
        </c:manualLayout>
      </c:layout>
      <c:doughnutChart>
        <c:varyColors val="1"/>
        <c:ser>
          <c:idx val="0"/>
          <c:order val="0"/>
          <c:tx>
            <c:strRef>
              <c:f>Sheet1!$B$1</c:f>
              <c:strCache>
                <c:ptCount val="1"/>
                <c:pt idx="0">
                  <c:v>Employment</c:v>
                </c:pt>
              </c:strCache>
            </c:strRef>
          </c:tx>
          <c:dPt>
            <c:idx val="0"/>
            <c:bubble3D val="0"/>
            <c:spPr>
              <a:solidFill>
                <a:srgbClr val="00B0F0"/>
              </a:solidFill>
              <a:ln w="19050">
                <a:solidFill>
                  <a:schemeClr val="lt1"/>
                </a:solidFill>
              </a:ln>
              <a:effectLst/>
            </c:spPr>
          </c:dPt>
          <c:dPt>
            <c:idx val="1"/>
            <c:bubble3D val="0"/>
            <c:spPr>
              <a:solidFill>
                <a:srgbClr val="9BBB59"/>
              </a:solidFill>
              <a:ln w="19050">
                <a:solidFill>
                  <a:schemeClr val="lt1"/>
                </a:solidFill>
              </a:ln>
              <a:effectLst/>
            </c:spPr>
          </c:dPt>
          <c:dLbls>
            <c:dLbl>
              <c:idx val="0"/>
              <c:layout>
                <c:manualLayout>
                  <c:x val="-0.26365021080086215"/>
                  <c:y val="-0.214197959148578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18621F19-7702-4329-AA64-41DB9EF3B46E}" type="CATEGORYNAME">
                      <a:rPr lang="en-US"/>
                      <a:pPr>
                        <a:defRPr/>
                      </a:pPr>
                      <a:t>[CATEGORY NAME]</a:t>
                    </a:fld>
                    <a:r>
                      <a:rPr lang="en-US" baseline="0" dirty="0"/>
                      <a:t>
</a:t>
                    </a:r>
                    <a:r>
                      <a:rPr lang="en-US" b="1" baseline="0" dirty="0" smtClean="0"/>
                      <a:t>29,500</a:t>
                    </a:r>
                  </a:p>
                </c:rich>
              </c:tx>
              <c:spPr>
                <a:xfrm>
                  <a:off x="1244280" y="1008446"/>
                  <a:ext cx="839311" cy="413189"/>
                </a:xfrm>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9434"/>
                        <a:gd name="adj2" fmla="val -23737"/>
                      </a:avLst>
                    </a:prstGeom>
                    <a:noFill/>
                    <a:ln>
                      <a:noFill/>
                    </a:ln>
                  </c15:spPr>
                  <c15:layout>
                    <c:manualLayout>
                      <c:w val="0.26213420608232085"/>
                      <c:h val="0.13664431536630953"/>
                    </c:manualLayout>
                  </c15:layout>
                  <c15:dlblFieldTable/>
                  <c15:showDataLabelsRange val="0"/>
                </c:ext>
              </c:extLst>
            </c:dLbl>
            <c:dLbl>
              <c:idx val="1"/>
              <c:layout>
                <c:manualLayout>
                  <c:x val="0.28038794604472361"/>
                  <c:y val="0.15959860256971609"/>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8FA7FF75-5DF7-43AB-B235-1F0BBE144C9A}" type="CATEGORYNAME">
                      <a:rPr lang="en-US"/>
                      <a:pPr>
                        <a:defRPr/>
                      </a:pPr>
                      <a:t>[CATEGORY NAME]</a:t>
                    </a:fld>
                    <a:r>
                      <a:rPr lang="en-US" baseline="0" dirty="0"/>
                      <a:t>
</a:t>
                    </a:r>
                    <a:r>
                      <a:rPr lang="en-US" b="1" baseline="0" dirty="0" smtClean="0"/>
                      <a:t>21,048</a:t>
                    </a:r>
                  </a:p>
                </c:rich>
              </c:tx>
              <c:spPr>
                <a:xfrm>
                  <a:off x="1224050" y="1641672"/>
                  <a:ext cx="1297052" cy="600549"/>
                </a:xfrm>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4811"/>
                        <a:gd name="adj2" fmla="val 40243"/>
                      </a:avLst>
                    </a:prstGeom>
                    <a:noFill/>
                    <a:ln>
                      <a:noFill/>
                    </a:ln>
                  </c15:spPr>
                  <c15:layout>
                    <c:manualLayout>
                      <c:w val="0.33986073353989654"/>
                      <c:h val="0.19860501693874932"/>
                    </c:manualLayout>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Agriculture</c:v>
                </c:pt>
                <c:pt idx="1">
                  <c:v>Food &amp; Drink Processing</c:v>
                </c:pt>
              </c:strCache>
            </c:strRef>
          </c:cat>
          <c:val>
            <c:numRef>
              <c:f>Sheet1!$B$2:$B$3</c:f>
              <c:numCache>
                <c:formatCode>General</c:formatCode>
                <c:ptCount val="2"/>
                <c:pt idx="0">
                  <c:v>29500</c:v>
                </c:pt>
                <c:pt idx="1">
                  <c:v>21048</c:v>
                </c:pt>
              </c:numCache>
            </c:numRef>
          </c:val>
        </c:ser>
        <c:dLbls>
          <c:showLegendKey val="0"/>
          <c:showVal val="0"/>
          <c:showCatName val="0"/>
          <c:showSerName val="0"/>
          <c:showPercent val="1"/>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700" dirty="0" smtClean="0"/>
              <a:t>Sales by Region</a:t>
            </a:r>
            <a:endParaRPr lang="en-US" sz="17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22752314011153"/>
          <c:y val="0.13923837139315753"/>
          <c:w val="0.65908435250266939"/>
          <c:h val="0.83183942515400966"/>
        </c:manualLayout>
      </c:layout>
      <c:doughnutChart>
        <c:varyColors val="1"/>
        <c:ser>
          <c:idx val="0"/>
          <c:order val="0"/>
          <c:tx>
            <c:strRef>
              <c:f>Sheet1!$B$1</c:f>
              <c:strCache>
                <c:ptCount val="1"/>
                <c:pt idx="0">
                  <c:v>Sales %</c:v>
                </c:pt>
              </c:strCache>
            </c:strRef>
          </c:tx>
          <c:dPt>
            <c:idx val="0"/>
            <c:bubble3D val="0"/>
            <c:spPr>
              <a:solidFill>
                <a:srgbClr val="00B0F0"/>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rgbClr val="EF5FC6"/>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2083219726675655"/>
                  <c:y val="-0.1175989703145276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8871CBE4-CD0C-4F33-8575-88DED66CBC81}" type="CATEGORYNAME">
                      <a:rPr lang="en-US" dirty="0"/>
                      <a:pPr>
                        <a:defRPr/>
                      </a:pPr>
                      <a:t>[CATEGORY NAME]</a:t>
                    </a:fld>
                    <a:r>
                      <a:rPr lang="en-US" baseline="0" dirty="0"/>
                      <a:t>, </a:t>
                    </a:r>
                    <a:fld id="{DD444DEC-EE34-458C-AD9C-4A01C05D91CC}" type="PERCENTAGE">
                      <a:rPr lang="en-US" baseline="0" smtClean="0"/>
                      <a:pPr>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2749887017983736"/>
                      <c:h val="0.14044677026135016"/>
                    </c:manualLayout>
                  </c15:layout>
                  <c15:dlblFieldTable/>
                  <c15:showDataLabelsRange val="0"/>
                </c:ext>
              </c:extLst>
            </c:dLbl>
            <c:dLbl>
              <c:idx val="1"/>
              <c:layout>
                <c:manualLayout>
                  <c:x val="-2.7765310976167745E-2"/>
                  <c:y val="-0.11339900708900887"/>
                </c:manualLayout>
              </c:layout>
              <c:showLegendKey val="0"/>
              <c:showVal val="1"/>
              <c:showCatName val="1"/>
              <c:showSerName val="0"/>
              <c:showPercent val="0"/>
              <c:showBubbleSize val="0"/>
              <c:extLst>
                <c:ext xmlns:c15="http://schemas.microsoft.com/office/drawing/2012/chart" uri="{CE6537A1-D6FC-4f65-9D91-7224C49458BB}">
                  <c15:layout>
                    <c:manualLayout>
                      <c:w val="0.32999056479139943"/>
                      <c:h val="0.19668427785104747"/>
                    </c:manualLayout>
                  </c15:layout>
                </c:ext>
              </c:extLst>
            </c:dLbl>
            <c:dLbl>
              <c:idx val="2"/>
              <c:layout>
                <c:manualLayout>
                  <c:x val="0.16659186585700642"/>
                  <c:y val="5.459952193174497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5086D42-69DB-418C-9524-DCE0CC14CC80}" type="CATEGORYNAME">
                      <a:rPr lang="en-US"/>
                      <a:pPr>
                        <a:defRPr/>
                      </a:pPr>
                      <a:t>[CATEGORY NAME]</a:t>
                    </a:fld>
                    <a:r>
                      <a:rPr lang="en-US" baseline="0" dirty="0"/>
                      <a:t>, </a:t>
                    </a:r>
                    <a:fld id="{68A7E5CB-06F7-43B0-9614-25DF38912510}" type="PERCENTAGE">
                      <a:rPr lang="en-US" baseline="0" smtClean="0"/>
                      <a:pPr>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28554014461073"/>
                      <c:h val="0.16984651283998206"/>
                    </c:manualLayout>
                  </c15:layout>
                  <c15:dlblFieldTable/>
                  <c15:showDataLabelsRange val="0"/>
                </c:ext>
              </c:extLst>
            </c:dLbl>
            <c:dLbl>
              <c:idx val="3"/>
              <c:layout>
                <c:manualLayout>
                  <c:x val="-0.14279302787743414"/>
                  <c:y val="-7.1399374833820389E-2"/>
                </c:manualLayout>
              </c:layout>
              <c:tx>
                <c:rich>
                  <a:bodyPr/>
                  <a:lstStyle/>
                  <a:p>
                    <a:fld id="{2888D3E5-9350-4D2A-B311-827824ECACE9}" type="CATEGORYNAME">
                      <a:rPr lang="en-US"/>
                      <a:pPr/>
                      <a:t>[CATEGORY NAME]</a:t>
                    </a:fld>
                    <a:r>
                      <a:rPr lang="en-US" baseline="0" dirty="0"/>
                      <a:t>, </a:t>
                    </a:r>
                    <a:fld id="{17424820-B80B-473A-A7AD-85396AB72917}" type="PERCENTAGE">
                      <a:rPr lang="en-US" baseline="0" smtClean="0"/>
                      <a:pPr/>
                      <a:t>[PERCENTAGE]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1.3882655488083859E-2"/>
                  <c:y val="0.113399172441891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10532641105715"/>
                      <c:h val="0.15888460882137787"/>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Northern Ireland</c:v>
                </c:pt>
                <c:pt idx="1">
                  <c:v>Great Britain</c:v>
                </c:pt>
                <c:pt idx="2">
                  <c:v>Republic of Ireland</c:v>
                </c:pt>
                <c:pt idx="3">
                  <c:v>EU</c:v>
                </c:pt>
                <c:pt idx="4">
                  <c:v>Rest of World</c:v>
                </c:pt>
              </c:strCache>
            </c:strRef>
          </c:cat>
          <c:val>
            <c:numRef>
              <c:f>Sheet1!$B$2:$B$6</c:f>
              <c:numCache>
                <c:formatCode>0%</c:formatCode>
                <c:ptCount val="5"/>
                <c:pt idx="0" formatCode="0.00%">
                  <c:v>0.27400000000000002</c:v>
                </c:pt>
                <c:pt idx="1">
                  <c:v>0.442</c:v>
                </c:pt>
                <c:pt idx="2" formatCode="0.00%">
                  <c:v>0.156</c:v>
                </c:pt>
                <c:pt idx="3" formatCode="0.00%">
                  <c:v>9.7000000000000003E-2</c:v>
                </c:pt>
                <c:pt idx="4">
                  <c:v>3.1E-2</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163CF-4CA9-43B8-B5CF-BFCDCF7A4C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BA414E2-5786-4FE1-9A5B-B289FF0695B3}">
      <dgm:prSet phldrT="[Text]" custT="1"/>
      <dgm:spPr/>
      <dgm:t>
        <a:bodyPr/>
        <a:lstStyle/>
        <a:p>
          <a:r>
            <a:rPr lang="en-GB" sz="1100" b="1" dirty="0" smtClean="0">
              <a:solidFill>
                <a:schemeClr val="tx1"/>
              </a:solidFill>
            </a:rPr>
            <a:t>John Hood</a:t>
          </a:r>
          <a:br>
            <a:rPr lang="en-GB" sz="1100" b="1" dirty="0" smtClean="0">
              <a:solidFill>
                <a:schemeClr val="tx1"/>
              </a:solidFill>
            </a:rPr>
          </a:br>
          <a:r>
            <a:rPr lang="en-GB" sz="1100" b="1" dirty="0" smtClean="0">
              <a:solidFill>
                <a:schemeClr val="tx1"/>
              </a:solidFill>
            </a:rPr>
            <a:t>Director</a:t>
          </a:r>
          <a:endParaRPr lang="en-GB" sz="1100" b="1" dirty="0">
            <a:solidFill>
              <a:schemeClr val="tx1"/>
            </a:solidFill>
          </a:endParaRPr>
        </a:p>
      </dgm:t>
    </dgm:pt>
    <dgm:pt modelId="{E056AF38-B19B-4C22-831B-D8154F243AFD}" type="parTrans" cxnId="{38EFB493-7FAF-42EB-8F0F-F45583B7A623}">
      <dgm:prSet/>
      <dgm:spPr/>
      <dgm:t>
        <a:bodyPr/>
        <a:lstStyle/>
        <a:p>
          <a:endParaRPr lang="en-GB" sz="1100">
            <a:solidFill>
              <a:schemeClr val="tx1"/>
            </a:solidFill>
          </a:endParaRPr>
        </a:p>
      </dgm:t>
    </dgm:pt>
    <dgm:pt modelId="{9929C5B5-B66C-4654-935D-7BFAE1363222}" type="sibTrans" cxnId="{38EFB493-7FAF-42EB-8F0F-F45583B7A623}">
      <dgm:prSet/>
      <dgm:spPr/>
      <dgm:t>
        <a:bodyPr/>
        <a:lstStyle/>
        <a:p>
          <a:endParaRPr lang="en-GB" sz="1100">
            <a:solidFill>
              <a:schemeClr val="tx1"/>
            </a:solidFill>
          </a:endParaRPr>
        </a:p>
      </dgm:t>
    </dgm:pt>
    <dgm:pt modelId="{7A51596A-695F-4A18-9E93-C59FAA808C39}">
      <dgm:prSet phldrT="[Text]" custT="1"/>
      <dgm:spPr/>
      <dgm:t>
        <a:bodyPr/>
        <a:lstStyle/>
        <a:p>
          <a:r>
            <a:rPr lang="en-GB" sz="1100" b="1" dirty="0" smtClean="0">
              <a:solidFill>
                <a:schemeClr val="tx1"/>
              </a:solidFill>
            </a:rPr>
            <a:t>Peter McArdle</a:t>
          </a:r>
          <a:r>
            <a:rPr lang="en-GB" sz="1100" dirty="0" smtClean="0">
              <a:solidFill>
                <a:schemeClr val="tx1"/>
              </a:solidFill>
            </a:rPr>
            <a:t/>
          </a:r>
          <a:br>
            <a:rPr lang="en-GB" sz="1100" dirty="0" smtClean="0">
              <a:solidFill>
                <a:schemeClr val="tx1"/>
              </a:solidFill>
            </a:rPr>
          </a:br>
          <a:r>
            <a:rPr lang="en-GB" sz="1100" dirty="0" smtClean="0">
              <a:solidFill>
                <a:schemeClr val="tx1"/>
              </a:solidFill>
            </a:rPr>
            <a:t>Strategy, Drinks &amp; Horticulture</a:t>
          </a:r>
          <a:endParaRPr lang="en-GB" sz="1100" dirty="0">
            <a:solidFill>
              <a:schemeClr val="tx1"/>
            </a:solidFill>
          </a:endParaRPr>
        </a:p>
      </dgm:t>
    </dgm:pt>
    <dgm:pt modelId="{21A0BAFD-E92B-4630-82CE-44BA0543FBD0}" type="parTrans" cxnId="{0EBA1DBE-AC6E-45EB-8200-FD36908822B7}">
      <dgm:prSet/>
      <dgm:spPr/>
      <dgm:t>
        <a:bodyPr/>
        <a:lstStyle/>
        <a:p>
          <a:endParaRPr lang="en-GB" sz="1100">
            <a:solidFill>
              <a:schemeClr val="tx1"/>
            </a:solidFill>
          </a:endParaRPr>
        </a:p>
      </dgm:t>
    </dgm:pt>
    <dgm:pt modelId="{C1ACA072-2236-4ECD-8F11-51C1821AAC83}" type="sibTrans" cxnId="{0EBA1DBE-AC6E-45EB-8200-FD36908822B7}">
      <dgm:prSet/>
      <dgm:spPr/>
      <dgm:t>
        <a:bodyPr/>
        <a:lstStyle/>
        <a:p>
          <a:endParaRPr lang="en-GB" sz="1100">
            <a:solidFill>
              <a:schemeClr val="tx1"/>
            </a:solidFill>
          </a:endParaRPr>
        </a:p>
      </dgm:t>
    </dgm:pt>
    <dgm:pt modelId="{06BF5C2F-F2FE-49AD-862C-6AB9A264FB5B}">
      <dgm:prSet phldrT="[Text]" custT="1"/>
      <dgm:spPr/>
      <dgm:t>
        <a:bodyPr/>
        <a:lstStyle/>
        <a:p>
          <a:r>
            <a:rPr lang="en-GB" sz="1100" b="1" dirty="0" smtClean="0">
              <a:solidFill>
                <a:schemeClr val="tx1"/>
              </a:solidFill>
              <a:latin typeface="+mn-lt"/>
            </a:rPr>
            <a:t>Gráinne Moody</a:t>
          </a:r>
          <a:r>
            <a:rPr lang="en-GB" sz="1100" dirty="0" smtClean="0">
              <a:solidFill>
                <a:schemeClr val="tx1"/>
              </a:solidFill>
              <a:latin typeface="+mn-lt"/>
            </a:rPr>
            <a:t/>
          </a:r>
          <a:br>
            <a:rPr lang="en-GB" sz="1100" dirty="0" smtClean="0">
              <a:solidFill>
                <a:schemeClr val="tx1"/>
              </a:solidFill>
              <a:latin typeface="+mn-lt"/>
            </a:rPr>
          </a:br>
          <a:r>
            <a:rPr lang="en-GB" sz="1100" dirty="0" smtClean="0">
              <a:solidFill>
                <a:schemeClr val="tx1"/>
              </a:solidFill>
              <a:latin typeface="+mn-lt"/>
            </a:rPr>
            <a:t>Meat, Animal Feeds &amp; By-Products</a:t>
          </a:r>
          <a:endParaRPr lang="en-GB" sz="1100" dirty="0">
            <a:solidFill>
              <a:schemeClr val="tx1"/>
            </a:solidFill>
            <a:latin typeface="+mn-lt"/>
          </a:endParaRPr>
        </a:p>
      </dgm:t>
    </dgm:pt>
    <dgm:pt modelId="{C8BA2F02-3B5D-431F-86D1-B73827411A79}" type="parTrans" cxnId="{1DB629A5-F4F5-46AF-B707-BFCBFA0FC13E}">
      <dgm:prSet/>
      <dgm:spPr/>
      <dgm:t>
        <a:bodyPr/>
        <a:lstStyle/>
        <a:p>
          <a:endParaRPr lang="en-GB" sz="1100">
            <a:solidFill>
              <a:schemeClr val="tx1"/>
            </a:solidFill>
          </a:endParaRPr>
        </a:p>
      </dgm:t>
    </dgm:pt>
    <dgm:pt modelId="{5986C8DF-1CCB-49E1-A268-BF7E64D681EA}" type="sibTrans" cxnId="{1DB629A5-F4F5-46AF-B707-BFCBFA0FC13E}">
      <dgm:prSet/>
      <dgm:spPr/>
      <dgm:t>
        <a:bodyPr/>
        <a:lstStyle/>
        <a:p>
          <a:endParaRPr lang="en-GB" sz="1100">
            <a:solidFill>
              <a:schemeClr val="tx1"/>
            </a:solidFill>
          </a:endParaRPr>
        </a:p>
      </dgm:t>
    </dgm:pt>
    <dgm:pt modelId="{A9E2D181-01A6-4539-8922-27AD408E4CC6}">
      <dgm:prSet phldrT="[Text]" custT="1"/>
      <dgm:spPr/>
      <dgm:t>
        <a:bodyPr/>
        <a:lstStyle/>
        <a:p>
          <a:r>
            <a:rPr lang="en-GB" sz="1100" b="1" dirty="0" smtClean="0">
              <a:solidFill>
                <a:schemeClr val="tx1"/>
              </a:solidFill>
            </a:rPr>
            <a:t>Andrew Horne</a:t>
          </a:r>
          <a:r>
            <a:rPr lang="en-GB" sz="1100" dirty="0" smtClean="0">
              <a:solidFill>
                <a:schemeClr val="tx1"/>
              </a:solidFill>
            </a:rPr>
            <a:t/>
          </a:r>
          <a:br>
            <a:rPr lang="en-GB" sz="1100" dirty="0" smtClean="0">
              <a:solidFill>
                <a:schemeClr val="tx1"/>
              </a:solidFill>
            </a:rPr>
          </a:br>
          <a:r>
            <a:rPr lang="en-GB" sz="1100" dirty="0" smtClean="0">
              <a:solidFill>
                <a:schemeClr val="tx1"/>
              </a:solidFill>
            </a:rPr>
            <a:t>Dairy, Bakery &amp; Fresh Produce</a:t>
          </a:r>
          <a:endParaRPr lang="en-GB" sz="1100" dirty="0">
            <a:solidFill>
              <a:schemeClr val="tx1"/>
            </a:solidFill>
          </a:endParaRPr>
        </a:p>
      </dgm:t>
    </dgm:pt>
    <dgm:pt modelId="{51A5A79C-9F78-4499-809B-87BFE9B629EC}" type="parTrans" cxnId="{4C6DB193-4A26-4A3F-8C95-718F644FCF9A}">
      <dgm:prSet/>
      <dgm:spPr/>
      <dgm:t>
        <a:bodyPr/>
        <a:lstStyle/>
        <a:p>
          <a:endParaRPr lang="en-GB" sz="1100">
            <a:solidFill>
              <a:schemeClr val="tx1"/>
            </a:solidFill>
          </a:endParaRPr>
        </a:p>
      </dgm:t>
    </dgm:pt>
    <dgm:pt modelId="{0417A8D8-9E43-4D76-9D2D-CF93A0DF4537}" type="sibTrans" cxnId="{4C6DB193-4A26-4A3F-8C95-718F644FCF9A}">
      <dgm:prSet/>
      <dgm:spPr/>
      <dgm:t>
        <a:bodyPr/>
        <a:lstStyle/>
        <a:p>
          <a:endParaRPr lang="en-GB" sz="1100">
            <a:solidFill>
              <a:schemeClr val="tx1"/>
            </a:solidFill>
          </a:endParaRPr>
        </a:p>
      </dgm:t>
    </dgm:pt>
    <dgm:pt modelId="{4BAE6D05-FEC1-4114-A8C4-447837115EC9}">
      <dgm:prSet phldrT="[Text]" custT="1"/>
      <dgm:spPr/>
      <dgm:t>
        <a:bodyPr/>
        <a:lstStyle/>
        <a:p>
          <a:r>
            <a:rPr lang="en-GB" sz="1100" b="1" dirty="0" smtClean="0">
              <a:solidFill>
                <a:schemeClr val="tx1"/>
              </a:solidFill>
            </a:rPr>
            <a:t>Nigel Hardy</a:t>
          </a:r>
          <a:br>
            <a:rPr lang="en-GB" sz="1100" b="1" dirty="0" smtClean="0">
              <a:solidFill>
                <a:schemeClr val="tx1"/>
              </a:solidFill>
            </a:rPr>
          </a:br>
          <a:r>
            <a:rPr lang="en-GB" sz="1100" dirty="0" smtClean="0">
              <a:solidFill>
                <a:schemeClr val="tx1"/>
              </a:solidFill>
            </a:rPr>
            <a:t>Food Business Development</a:t>
          </a:r>
          <a:endParaRPr lang="en-GB" sz="1100" dirty="0">
            <a:solidFill>
              <a:schemeClr val="tx1"/>
            </a:solidFill>
          </a:endParaRPr>
        </a:p>
      </dgm:t>
    </dgm:pt>
    <dgm:pt modelId="{1315A4FF-33D3-46BB-8BE1-B4DFA2546AEE}" type="parTrans" cxnId="{27384B1F-64E0-4EAD-B95A-6485851322AE}">
      <dgm:prSet/>
      <dgm:spPr/>
      <dgm:t>
        <a:bodyPr/>
        <a:lstStyle/>
        <a:p>
          <a:endParaRPr lang="en-GB" sz="1100">
            <a:solidFill>
              <a:schemeClr val="tx1"/>
            </a:solidFill>
          </a:endParaRPr>
        </a:p>
      </dgm:t>
    </dgm:pt>
    <dgm:pt modelId="{A3EFD04F-4C00-4A22-8EDC-75B4AA7A36E9}" type="sibTrans" cxnId="{27384B1F-64E0-4EAD-B95A-6485851322AE}">
      <dgm:prSet/>
      <dgm:spPr/>
      <dgm:t>
        <a:bodyPr/>
        <a:lstStyle/>
        <a:p>
          <a:endParaRPr lang="en-GB" sz="1100">
            <a:solidFill>
              <a:schemeClr val="tx1"/>
            </a:solidFill>
          </a:endParaRPr>
        </a:p>
      </dgm:t>
    </dgm:pt>
    <dgm:pt modelId="{ED8C5A7B-3E7B-4439-8ADC-9D4F1CA9852F}">
      <dgm:prSet custT="1"/>
      <dgm:spPr/>
      <dgm:t>
        <a:bodyPr/>
        <a:lstStyle/>
        <a:p>
          <a:r>
            <a:rPr lang="en-GB" sz="1100" dirty="0" smtClean="0">
              <a:solidFill>
                <a:schemeClr val="tx1"/>
              </a:solidFill>
            </a:rPr>
            <a:t>Fiona Walker</a:t>
          </a:r>
          <a:endParaRPr lang="en-GB" sz="1100" dirty="0">
            <a:solidFill>
              <a:schemeClr val="tx1"/>
            </a:solidFill>
          </a:endParaRPr>
        </a:p>
      </dgm:t>
    </dgm:pt>
    <dgm:pt modelId="{0E05A863-71E8-433C-8F4D-7D2CC6476063}" type="parTrans" cxnId="{B0F2180D-4B81-4C57-8614-C72984C5E288}">
      <dgm:prSet/>
      <dgm:spPr/>
      <dgm:t>
        <a:bodyPr/>
        <a:lstStyle/>
        <a:p>
          <a:endParaRPr lang="en-GB" sz="1100">
            <a:solidFill>
              <a:schemeClr val="tx1"/>
            </a:solidFill>
          </a:endParaRPr>
        </a:p>
      </dgm:t>
    </dgm:pt>
    <dgm:pt modelId="{E6798935-0C45-426A-8FD2-D225E14C5FEE}" type="sibTrans" cxnId="{B0F2180D-4B81-4C57-8614-C72984C5E288}">
      <dgm:prSet/>
      <dgm:spPr/>
      <dgm:t>
        <a:bodyPr/>
        <a:lstStyle/>
        <a:p>
          <a:endParaRPr lang="en-GB" sz="1100">
            <a:solidFill>
              <a:schemeClr val="tx1"/>
            </a:solidFill>
          </a:endParaRPr>
        </a:p>
      </dgm:t>
    </dgm:pt>
    <dgm:pt modelId="{67EA6C74-A0FD-4488-8518-193D1AEFB69E}">
      <dgm:prSet custT="1"/>
      <dgm:spPr/>
      <dgm:t>
        <a:bodyPr/>
        <a:lstStyle/>
        <a:p>
          <a:r>
            <a:rPr lang="en-GB" sz="1100" dirty="0" smtClean="0">
              <a:solidFill>
                <a:schemeClr val="tx1"/>
              </a:solidFill>
            </a:rPr>
            <a:t>Damien McLoughlin</a:t>
          </a:r>
          <a:endParaRPr lang="en-GB" sz="1100" dirty="0">
            <a:solidFill>
              <a:schemeClr val="tx1"/>
            </a:solidFill>
          </a:endParaRPr>
        </a:p>
      </dgm:t>
    </dgm:pt>
    <dgm:pt modelId="{6B04E24D-EA08-4778-99A7-F4C37650029A}" type="parTrans" cxnId="{3705052B-1DCA-4902-A783-71EF5278E91A}">
      <dgm:prSet/>
      <dgm:spPr/>
      <dgm:t>
        <a:bodyPr/>
        <a:lstStyle/>
        <a:p>
          <a:endParaRPr lang="en-GB" sz="1100">
            <a:solidFill>
              <a:schemeClr val="tx1"/>
            </a:solidFill>
          </a:endParaRPr>
        </a:p>
      </dgm:t>
    </dgm:pt>
    <dgm:pt modelId="{4FE29838-DD0C-427D-8FC0-949E607F81EA}" type="sibTrans" cxnId="{3705052B-1DCA-4902-A783-71EF5278E91A}">
      <dgm:prSet/>
      <dgm:spPr/>
      <dgm:t>
        <a:bodyPr/>
        <a:lstStyle/>
        <a:p>
          <a:endParaRPr lang="en-GB" sz="1100">
            <a:solidFill>
              <a:schemeClr val="tx1"/>
            </a:solidFill>
          </a:endParaRPr>
        </a:p>
      </dgm:t>
    </dgm:pt>
    <dgm:pt modelId="{088FEDF3-1915-416A-9FE0-351A860067B1}">
      <dgm:prSet custT="1"/>
      <dgm:spPr/>
      <dgm:t>
        <a:bodyPr/>
        <a:lstStyle/>
        <a:p>
          <a:r>
            <a:rPr lang="en-GB" sz="1100" dirty="0" smtClean="0">
              <a:solidFill>
                <a:schemeClr val="tx1"/>
              </a:solidFill>
            </a:rPr>
            <a:t>Alastair Higgins</a:t>
          </a:r>
          <a:endParaRPr lang="en-GB" sz="1100" dirty="0">
            <a:solidFill>
              <a:schemeClr val="tx1"/>
            </a:solidFill>
          </a:endParaRPr>
        </a:p>
      </dgm:t>
    </dgm:pt>
    <dgm:pt modelId="{F6E738D3-37D4-47A3-94BC-807BD711F8DA}" type="parTrans" cxnId="{4F69B8F8-C10C-4307-9BF2-ED56DC9F67DE}">
      <dgm:prSet/>
      <dgm:spPr/>
      <dgm:t>
        <a:bodyPr/>
        <a:lstStyle/>
        <a:p>
          <a:endParaRPr lang="en-GB" sz="1100">
            <a:solidFill>
              <a:schemeClr val="tx1"/>
            </a:solidFill>
          </a:endParaRPr>
        </a:p>
      </dgm:t>
    </dgm:pt>
    <dgm:pt modelId="{0DEE2C69-FEE0-433F-BB6A-EE800BE571C3}" type="sibTrans" cxnId="{4F69B8F8-C10C-4307-9BF2-ED56DC9F67DE}">
      <dgm:prSet/>
      <dgm:spPr/>
      <dgm:t>
        <a:bodyPr/>
        <a:lstStyle/>
        <a:p>
          <a:endParaRPr lang="en-GB" sz="1100">
            <a:solidFill>
              <a:schemeClr val="tx1"/>
            </a:solidFill>
          </a:endParaRPr>
        </a:p>
      </dgm:t>
    </dgm:pt>
    <dgm:pt modelId="{84588BAB-9143-43FF-B443-C525EC2FD96C}">
      <dgm:prSet custT="1"/>
      <dgm:spPr/>
      <dgm:t>
        <a:bodyPr/>
        <a:lstStyle/>
        <a:p>
          <a:r>
            <a:rPr lang="en-GB" sz="1100" dirty="0" smtClean="0">
              <a:solidFill>
                <a:schemeClr val="tx1"/>
              </a:solidFill>
            </a:rPr>
            <a:t>Chris Bannon</a:t>
          </a:r>
          <a:endParaRPr lang="en-GB" sz="1100" dirty="0">
            <a:solidFill>
              <a:schemeClr val="tx1"/>
            </a:solidFill>
          </a:endParaRPr>
        </a:p>
      </dgm:t>
    </dgm:pt>
    <dgm:pt modelId="{41757F8C-8043-4E39-B95A-12EE8E3D9F38}" type="sibTrans" cxnId="{01F7EE37-7706-42A6-9504-FBC37CE0876E}">
      <dgm:prSet/>
      <dgm:spPr/>
      <dgm:t>
        <a:bodyPr/>
        <a:lstStyle/>
        <a:p>
          <a:endParaRPr lang="en-GB" sz="1100">
            <a:solidFill>
              <a:schemeClr val="tx1"/>
            </a:solidFill>
          </a:endParaRPr>
        </a:p>
      </dgm:t>
    </dgm:pt>
    <dgm:pt modelId="{6CFBDAE3-31EE-436F-81F8-FC317477A42D}" type="parTrans" cxnId="{01F7EE37-7706-42A6-9504-FBC37CE0876E}">
      <dgm:prSet/>
      <dgm:spPr/>
      <dgm:t>
        <a:bodyPr/>
        <a:lstStyle/>
        <a:p>
          <a:endParaRPr lang="en-GB" sz="1100">
            <a:solidFill>
              <a:schemeClr val="tx1"/>
            </a:solidFill>
          </a:endParaRPr>
        </a:p>
      </dgm:t>
    </dgm:pt>
    <dgm:pt modelId="{E8F52088-6C87-475A-92FB-3CE8065C8280}">
      <dgm:prSet custT="1"/>
      <dgm:spPr/>
      <dgm:t>
        <a:bodyPr/>
        <a:lstStyle/>
        <a:p>
          <a:r>
            <a:rPr lang="en-GB" sz="1100" dirty="0" smtClean="0">
              <a:solidFill>
                <a:schemeClr val="tx1"/>
              </a:solidFill>
            </a:rPr>
            <a:t>Amanda Gamble</a:t>
          </a:r>
          <a:endParaRPr lang="en-GB" sz="1100" dirty="0">
            <a:solidFill>
              <a:schemeClr val="tx1"/>
            </a:solidFill>
          </a:endParaRPr>
        </a:p>
      </dgm:t>
    </dgm:pt>
    <dgm:pt modelId="{FD36281C-29F8-45FF-9AA8-BAD275FEC988}" type="parTrans" cxnId="{E180148A-4907-4D9A-99B5-346935E0BDB1}">
      <dgm:prSet/>
      <dgm:spPr/>
      <dgm:t>
        <a:bodyPr/>
        <a:lstStyle/>
        <a:p>
          <a:endParaRPr lang="en-GB" sz="1100">
            <a:solidFill>
              <a:schemeClr val="tx1"/>
            </a:solidFill>
          </a:endParaRPr>
        </a:p>
      </dgm:t>
    </dgm:pt>
    <dgm:pt modelId="{2636AEDE-5375-4D39-9A5F-C017E23165B6}" type="sibTrans" cxnId="{E180148A-4907-4D9A-99B5-346935E0BDB1}">
      <dgm:prSet/>
      <dgm:spPr/>
      <dgm:t>
        <a:bodyPr/>
        <a:lstStyle/>
        <a:p>
          <a:endParaRPr lang="en-GB" sz="1100">
            <a:solidFill>
              <a:schemeClr val="tx1"/>
            </a:solidFill>
          </a:endParaRPr>
        </a:p>
      </dgm:t>
    </dgm:pt>
    <dgm:pt modelId="{84E22337-128C-476D-8E84-C73AFE0719C1}">
      <dgm:prSet custT="1"/>
      <dgm:spPr/>
      <dgm:t>
        <a:bodyPr/>
        <a:lstStyle/>
        <a:p>
          <a:r>
            <a:rPr lang="en-GB" sz="1100" dirty="0" smtClean="0">
              <a:solidFill>
                <a:schemeClr val="tx1"/>
              </a:solidFill>
            </a:rPr>
            <a:t>David McGrath</a:t>
          </a:r>
          <a:endParaRPr lang="en-GB" sz="1100" dirty="0">
            <a:solidFill>
              <a:schemeClr val="tx1"/>
            </a:solidFill>
          </a:endParaRPr>
        </a:p>
      </dgm:t>
    </dgm:pt>
    <dgm:pt modelId="{6BC8D897-0E8C-4023-BC25-8060F2904A60}" type="parTrans" cxnId="{0AE55845-7D9D-4CA2-9FC2-533F215AF77C}">
      <dgm:prSet/>
      <dgm:spPr/>
      <dgm:t>
        <a:bodyPr/>
        <a:lstStyle/>
        <a:p>
          <a:endParaRPr lang="en-GB" sz="1100">
            <a:solidFill>
              <a:schemeClr val="tx1"/>
            </a:solidFill>
          </a:endParaRPr>
        </a:p>
      </dgm:t>
    </dgm:pt>
    <dgm:pt modelId="{D03615D3-D784-4688-A6CB-23D9FA9E8B0B}" type="sibTrans" cxnId="{0AE55845-7D9D-4CA2-9FC2-533F215AF77C}">
      <dgm:prSet/>
      <dgm:spPr/>
      <dgm:t>
        <a:bodyPr/>
        <a:lstStyle/>
        <a:p>
          <a:endParaRPr lang="en-GB" sz="1100">
            <a:solidFill>
              <a:schemeClr val="tx1"/>
            </a:solidFill>
          </a:endParaRPr>
        </a:p>
      </dgm:t>
    </dgm:pt>
    <dgm:pt modelId="{BA414D77-FE86-45E4-B9C7-1D1B18F059D9}">
      <dgm:prSet custT="1"/>
      <dgm:spPr/>
      <dgm:t>
        <a:bodyPr/>
        <a:lstStyle/>
        <a:p>
          <a:r>
            <a:rPr lang="en-GB" sz="1100" dirty="0" smtClean="0">
              <a:solidFill>
                <a:schemeClr val="tx1"/>
              </a:solidFill>
            </a:rPr>
            <a:t>William Magee</a:t>
          </a:r>
          <a:endParaRPr lang="en-GB" sz="1100" dirty="0">
            <a:solidFill>
              <a:schemeClr val="tx1"/>
            </a:solidFill>
          </a:endParaRPr>
        </a:p>
      </dgm:t>
    </dgm:pt>
    <dgm:pt modelId="{E8907D74-7DF3-43FE-ACAB-C222355767E1}" type="parTrans" cxnId="{A594D5D1-F58B-4DED-AE6E-83BD2C1E3B51}">
      <dgm:prSet/>
      <dgm:spPr/>
      <dgm:t>
        <a:bodyPr/>
        <a:lstStyle/>
        <a:p>
          <a:endParaRPr lang="en-GB" sz="1100">
            <a:solidFill>
              <a:schemeClr val="tx1"/>
            </a:solidFill>
          </a:endParaRPr>
        </a:p>
      </dgm:t>
    </dgm:pt>
    <dgm:pt modelId="{CE838A6C-1A6D-4F20-808C-4BE7066E9B50}" type="sibTrans" cxnId="{A594D5D1-F58B-4DED-AE6E-83BD2C1E3B51}">
      <dgm:prSet/>
      <dgm:spPr/>
      <dgm:t>
        <a:bodyPr/>
        <a:lstStyle/>
        <a:p>
          <a:endParaRPr lang="en-GB" sz="1100">
            <a:solidFill>
              <a:schemeClr val="tx1"/>
            </a:solidFill>
          </a:endParaRPr>
        </a:p>
      </dgm:t>
    </dgm:pt>
    <dgm:pt modelId="{60F063C7-F80E-41C4-AC06-B445C5EF4F87}">
      <dgm:prSet custT="1"/>
      <dgm:spPr/>
      <dgm:t>
        <a:bodyPr/>
        <a:lstStyle/>
        <a:p>
          <a:r>
            <a:rPr lang="en-GB" sz="1100" dirty="0" smtClean="0">
              <a:solidFill>
                <a:schemeClr val="tx1"/>
              </a:solidFill>
            </a:rPr>
            <a:t>Thelma Fitzgerald</a:t>
          </a:r>
          <a:endParaRPr lang="en-GB" sz="1100" dirty="0">
            <a:solidFill>
              <a:schemeClr val="tx1"/>
            </a:solidFill>
          </a:endParaRPr>
        </a:p>
      </dgm:t>
    </dgm:pt>
    <dgm:pt modelId="{1B5964D2-39C4-4DFF-BF01-5842C0291E0F}" type="parTrans" cxnId="{D92D9439-D166-4E0D-B868-93D2C4095B1E}">
      <dgm:prSet/>
      <dgm:spPr/>
      <dgm:t>
        <a:bodyPr/>
        <a:lstStyle/>
        <a:p>
          <a:endParaRPr lang="en-GB" sz="1100">
            <a:solidFill>
              <a:schemeClr val="tx1"/>
            </a:solidFill>
          </a:endParaRPr>
        </a:p>
      </dgm:t>
    </dgm:pt>
    <dgm:pt modelId="{E838E5D5-2154-4931-8208-0D928381CC12}" type="sibTrans" cxnId="{D92D9439-D166-4E0D-B868-93D2C4095B1E}">
      <dgm:prSet/>
      <dgm:spPr/>
      <dgm:t>
        <a:bodyPr/>
        <a:lstStyle/>
        <a:p>
          <a:endParaRPr lang="en-GB" sz="1100">
            <a:solidFill>
              <a:schemeClr val="tx1"/>
            </a:solidFill>
          </a:endParaRPr>
        </a:p>
      </dgm:t>
    </dgm:pt>
    <dgm:pt modelId="{77F95459-EEE0-4272-8760-36EDB63B4056}">
      <dgm:prSet custT="1"/>
      <dgm:spPr/>
      <dgm:t>
        <a:bodyPr/>
        <a:lstStyle/>
        <a:p>
          <a:r>
            <a:rPr lang="en-GB" sz="1100" dirty="0" smtClean="0">
              <a:solidFill>
                <a:schemeClr val="tx1"/>
              </a:solidFill>
            </a:rPr>
            <a:t>Eddie Hamill</a:t>
          </a:r>
          <a:endParaRPr lang="en-GB" sz="1100" dirty="0">
            <a:solidFill>
              <a:schemeClr val="tx1"/>
            </a:solidFill>
          </a:endParaRPr>
        </a:p>
      </dgm:t>
    </dgm:pt>
    <dgm:pt modelId="{17923703-C15A-4D9A-BF68-8579C78A407D}" type="parTrans" cxnId="{28036C21-035E-4C11-9A7E-E8028B6E15D6}">
      <dgm:prSet/>
      <dgm:spPr/>
      <dgm:t>
        <a:bodyPr/>
        <a:lstStyle/>
        <a:p>
          <a:endParaRPr lang="en-GB" sz="1100">
            <a:solidFill>
              <a:schemeClr val="tx1"/>
            </a:solidFill>
          </a:endParaRPr>
        </a:p>
      </dgm:t>
    </dgm:pt>
    <dgm:pt modelId="{9FCADD1A-1AFF-49F9-B52F-0CEAF4831872}" type="sibTrans" cxnId="{28036C21-035E-4C11-9A7E-E8028B6E15D6}">
      <dgm:prSet/>
      <dgm:spPr/>
      <dgm:t>
        <a:bodyPr/>
        <a:lstStyle/>
        <a:p>
          <a:endParaRPr lang="en-GB" sz="1100">
            <a:solidFill>
              <a:schemeClr val="tx1"/>
            </a:solidFill>
          </a:endParaRPr>
        </a:p>
      </dgm:t>
    </dgm:pt>
    <dgm:pt modelId="{51F2957D-9081-491D-9943-5C17B105C936}">
      <dgm:prSet custT="1"/>
      <dgm:spPr/>
      <dgm:t>
        <a:bodyPr/>
        <a:lstStyle/>
        <a:p>
          <a:r>
            <a:rPr lang="en-GB" sz="1100" dirty="0" smtClean="0">
              <a:solidFill>
                <a:schemeClr val="tx1"/>
              </a:solidFill>
            </a:rPr>
            <a:t>Michelle Charrington</a:t>
          </a:r>
          <a:endParaRPr lang="en-GB" sz="1100" dirty="0">
            <a:solidFill>
              <a:schemeClr val="tx1"/>
            </a:solidFill>
          </a:endParaRPr>
        </a:p>
      </dgm:t>
    </dgm:pt>
    <dgm:pt modelId="{0BDBA762-8548-4D06-876F-E26E87849912}" type="parTrans" cxnId="{AC55500F-196A-486B-A695-A402E9D72652}">
      <dgm:prSet/>
      <dgm:spPr/>
      <dgm:t>
        <a:bodyPr/>
        <a:lstStyle/>
        <a:p>
          <a:endParaRPr lang="en-GB" sz="1100">
            <a:solidFill>
              <a:schemeClr val="tx1"/>
            </a:solidFill>
          </a:endParaRPr>
        </a:p>
      </dgm:t>
    </dgm:pt>
    <dgm:pt modelId="{8E480F48-15E0-4991-AFD4-560A6AA868C3}" type="sibTrans" cxnId="{AC55500F-196A-486B-A695-A402E9D72652}">
      <dgm:prSet/>
      <dgm:spPr/>
      <dgm:t>
        <a:bodyPr/>
        <a:lstStyle/>
        <a:p>
          <a:endParaRPr lang="en-GB" sz="1100">
            <a:solidFill>
              <a:schemeClr val="tx1"/>
            </a:solidFill>
          </a:endParaRPr>
        </a:p>
      </dgm:t>
    </dgm:pt>
    <dgm:pt modelId="{09194123-9845-460E-A4E7-93F26A8D4499}">
      <dgm:prSet custT="1"/>
      <dgm:spPr/>
      <dgm:t>
        <a:bodyPr/>
        <a:lstStyle/>
        <a:p>
          <a:r>
            <a:rPr lang="en-GB" sz="1100" dirty="0" smtClean="0">
              <a:solidFill>
                <a:schemeClr val="tx1"/>
              </a:solidFill>
            </a:rPr>
            <a:t>Karl Devlin</a:t>
          </a:r>
          <a:endParaRPr lang="en-GB" sz="1100" dirty="0">
            <a:solidFill>
              <a:schemeClr val="tx1"/>
            </a:solidFill>
          </a:endParaRPr>
        </a:p>
      </dgm:t>
    </dgm:pt>
    <dgm:pt modelId="{0D6B61DC-E4A4-46B6-99CA-DD3321BB8D46}" type="parTrans" cxnId="{084B604A-B75A-44F9-9427-4FBA05BA9FA5}">
      <dgm:prSet/>
      <dgm:spPr/>
      <dgm:t>
        <a:bodyPr/>
        <a:lstStyle/>
        <a:p>
          <a:endParaRPr lang="en-GB" sz="1100">
            <a:solidFill>
              <a:schemeClr val="tx1"/>
            </a:solidFill>
          </a:endParaRPr>
        </a:p>
      </dgm:t>
    </dgm:pt>
    <dgm:pt modelId="{06D38C9E-C6FD-4581-8B38-E0046C35E162}" type="sibTrans" cxnId="{084B604A-B75A-44F9-9427-4FBA05BA9FA5}">
      <dgm:prSet/>
      <dgm:spPr/>
      <dgm:t>
        <a:bodyPr/>
        <a:lstStyle/>
        <a:p>
          <a:endParaRPr lang="en-GB" sz="1100">
            <a:solidFill>
              <a:schemeClr val="tx1"/>
            </a:solidFill>
          </a:endParaRPr>
        </a:p>
      </dgm:t>
    </dgm:pt>
    <dgm:pt modelId="{66637733-BD25-4B78-A835-27F8793723D5}">
      <dgm:prSet custT="1"/>
      <dgm:spPr/>
      <dgm:t>
        <a:bodyPr/>
        <a:lstStyle/>
        <a:p>
          <a:r>
            <a:rPr lang="en-GB" sz="1100" dirty="0" smtClean="0">
              <a:solidFill>
                <a:schemeClr val="tx1"/>
              </a:solidFill>
            </a:rPr>
            <a:t>Drew McIvor</a:t>
          </a:r>
          <a:endParaRPr lang="en-GB" sz="1100" dirty="0">
            <a:solidFill>
              <a:schemeClr val="tx1"/>
            </a:solidFill>
          </a:endParaRPr>
        </a:p>
      </dgm:t>
    </dgm:pt>
    <dgm:pt modelId="{2EE555E7-D3B9-4D9F-B4A2-0C19900E1417}" type="parTrans" cxnId="{B9E88C8D-3DD4-49EC-8C7D-32F687732FBE}">
      <dgm:prSet/>
      <dgm:spPr/>
      <dgm:t>
        <a:bodyPr/>
        <a:lstStyle/>
        <a:p>
          <a:endParaRPr lang="en-GB" sz="1100">
            <a:solidFill>
              <a:schemeClr val="tx1"/>
            </a:solidFill>
          </a:endParaRPr>
        </a:p>
      </dgm:t>
    </dgm:pt>
    <dgm:pt modelId="{BFA0B0E0-4D3C-418A-87C6-2364E93F286A}" type="sibTrans" cxnId="{B9E88C8D-3DD4-49EC-8C7D-32F687732FBE}">
      <dgm:prSet/>
      <dgm:spPr/>
      <dgm:t>
        <a:bodyPr/>
        <a:lstStyle/>
        <a:p>
          <a:endParaRPr lang="en-GB" sz="1100">
            <a:solidFill>
              <a:schemeClr val="tx1"/>
            </a:solidFill>
          </a:endParaRPr>
        </a:p>
      </dgm:t>
    </dgm:pt>
    <dgm:pt modelId="{7DCB472F-5B9B-42D9-BDCB-7AF6319108DD}">
      <dgm:prSet custT="1"/>
      <dgm:spPr/>
      <dgm:t>
        <a:bodyPr/>
        <a:lstStyle/>
        <a:p>
          <a:r>
            <a:rPr lang="en-GB" sz="1100" dirty="0" smtClean="0">
              <a:solidFill>
                <a:schemeClr val="tx1"/>
              </a:solidFill>
            </a:rPr>
            <a:t>Jen Guiney</a:t>
          </a:r>
          <a:endParaRPr lang="en-GB" sz="1100" dirty="0">
            <a:solidFill>
              <a:schemeClr val="tx1"/>
            </a:solidFill>
          </a:endParaRPr>
        </a:p>
      </dgm:t>
    </dgm:pt>
    <dgm:pt modelId="{DE4E7203-B537-4CE0-81FE-C89FAADEB284}" type="parTrans" cxnId="{985E4BD2-B1EC-4A1A-B386-F612F8101A7A}">
      <dgm:prSet/>
      <dgm:spPr/>
      <dgm:t>
        <a:bodyPr/>
        <a:lstStyle/>
        <a:p>
          <a:endParaRPr lang="en-GB" sz="1100">
            <a:solidFill>
              <a:schemeClr val="tx1"/>
            </a:solidFill>
          </a:endParaRPr>
        </a:p>
      </dgm:t>
    </dgm:pt>
    <dgm:pt modelId="{7286D784-3240-4E59-B5C2-AC23B0C3EE9E}" type="sibTrans" cxnId="{985E4BD2-B1EC-4A1A-B386-F612F8101A7A}">
      <dgm:prSet/>
      <dgm:spPr/>
      <dgm:t>
        <a:bodyPr/>
        <a:lstStyle/>
        <a:p>
          <a:endParaRPr lang="en-GB" sz="1100">
            <a:solidFill>
              <a:schemeClr val="tx1"/>
            </a:solidFill>
          </a:endParaRPr>
        </a:p>
      </dgm:t>
    </dgm:pt>
    <dgm:pt modelId="{96A0BD76-03C0-47C7-9356-AA4AB12D56A6}" type="pres">
      <dgm:prSet presAssocID="{67F163CF-4CA9-43B8-B5CF-BFCDCF7A4C0B}" presName="hierChild1" presStyleCnt="0">
        <dgm:presLayoutVars>
          <dgm:orgChart val="1"/>
          <dgm:chPref val="1"/>
          <dgm:dir/>
          <dgm:animOne val="branch"/>
          <dgm:animLvl val="lvl"/>
          <dgm:resizeHandles/>
        </dgm:presLayoutVars>
      </dgm:prSet>
      <dgm:spPr/>
      <dgm:t>
        <a:bodyPr/>
        <a:lstStyle/>
        <a:p>
          <a:endParaRPr lang="en-GB"/>
        </a:p>
      </dgm:t>
    </dgm:pt>
    <dgm:pt modelId="{79EA6312-489C-4C52-8C1B-F4C427DDAB74}" type="pres">
      <dgm:prSet presAssocID="{2BA414E2-5786-4FE1-9A5B-B289FF0695B3}" presName="hierRoot1" presStyleCnt="0">
        <dgm:presLayoutVars>
          <dgm:hierBranch val="init"/>
        </dgm:presLayoutVars>
      </dgm:prSet>
      <dgm:spPr/>
    </dgm:pt>
    <dgm:pt modelId="{CC9215B2-DD27-45C6-A1F1-29E4C2DB5DAF}" type="pres">
      <dgm:prSet presAssocID="{2BA414E2-5786-4FE1-9A5B-B289FF0695B3}" presName="rootComposite1" presStyleCnt="0"/>
      <dgm:spPr/>
    </dgm:pt>
    <dgm:pt modelId="{E3701D7D-4F0D-48CB-9771-61ABF2737768}" type="pres">
      <dgm:prSet presAssocID="{2BA414E2-5786-4FE1-9A5B-B289FF0695B3}" presName="rootText1" presStyleLbl="node0" presStyleIdx="0" presStyleCnt="1">
        <dgm:presLayoutVars>
          <dgm:chPref val="3"/>
        </dgm:presLayoutVars>
      </dgm:prSet>
      <dgm:spPr/>
      <dgm:t>
        <a:bodyPr/>
        <a:lstStyle/>
        <a:p>
          <a:endParaRPr lang="en-GB"/>
        </a:p>
      </dgm:t>
    </dgm:pt>
    <dgm:pt modelId="{97DDD9CB-C7D9-4B4E-BBE6-B6EA92019FDC}" type="pres">
      <dgm:prSet presAssocID="{2BA414E2-5786-4FE1-9A5B-B289FF0695B3}" presName="rootConnector1" presStyleLbl="node1" presStyleIdx="0" presStyleCnt="0"/>
      <dgm:spPr/>
      <dgm:t>
        <a:bodyPr/>
        <a:lstStyle/>
        <a:p>
          <a:endParaRPr lang="en-GB"/>
        </a:p>
      </dgm:t>
    </dgm:pt>
    <dgm:pt modelId="{59246F05-C67D-4BCE-8B83-5F67F3D9B258}" type="pres">
      <dgm:prSet presAssocID="{2BA414E2-5786-4FE1-9A5B-B289FF0695B3}" presName="hierChild2" presStyleCnt="0"/>
      <dgm:spPr/>
    </dgm:pt>
    <dgm:pt modelId="{4C1AD288-90C7-4B19-9D47-AAD71B4DE12F}" type="pres">
      <dgm:prSet presAssocID="{21A0BAFD-E92B-4630-82CE-44BA0543FBD0}" presName="Name37" presStyleLbl="parChTrans1D2" presStyleIdx="0" presStyleCnt="4"/>
      <dgm:spPr/>
      <dgm:t>
        <a:bodyPr/>
        <a:lstStyle/>
        <a:p>
          <a:endParaRPr lang="en-GB"/>
        </a:p>
      </dgm:t>
    </dgm:pt>
    <dgm:pt modelId="{05FF947F-4A55-4F69-AA2D-30B000D6520E}" type="pres">
      <dgm:prSet presAssocID="{7A51596A-695F-4A18-9E93-C59FAA808C39}" presName="hierRoot2" presStyleCnt="0">
        <dgm:presLayoutVars>
          <dgm:hierBranch val="init"/>
        </dgm:presLayoutVars>
      </dgm:prSet>
      <dgm:spPr/>
    </dgm:pt>
    <dgm:pt modelId="{EB844ECD-5AA3-487C-98C3-2393562FB367}" type="pres">
      <dgm:prSet presAssocID="{7A51596A-695F-4A18-9E93-C59FAA808C39}" presName="rootComposite" presStyleCnt="0"/>
      <dgm:spPr/>
    </dgm:pt>
    <dgm:pt modelId="{F7A631D3-015E-48C3-A7BA-289BE208DF52}" type="pres">
      <dgm:prSet presAssocID="{7A51596A-695F-4A18-9E93-C59FAA808C39}" presName="rootText" presStyleLbl="node2" presStyleIdx="0" presStyleCnt="4" custScaleX="135721">
        <dgm:presLayoutVars>
          <dgm:chPref val="3"/>
        </dgm:presLayoutVars>
      </dgm:prSet>
      <dgm:spPr/>
      <dgm:t>
        <a:bodyPr/>
        <a:lstStyle/>
        <a:p>
          <a:endParaRPr lang="en-GB"/>
        </a:p>
      </dgm:t>
    </dgm:pt>
    <dgm:pt modelId="{A4EFD4F2-4630-4246-8D00-613C416B5606}" type="pres">
      <dgm:prSet presAssocID="{7A51596A-695F-4A18-9E93-C59FAA808C39}" presName="rootConnector" presStyleLbl="node2" presStyleIdx="0" presStyleCnt="4"/>
      <dgm:spPr/>
      <dgm:t>
        <a:bodyPr/>
        <a:lstStyle/>
        <a:p>
          <a:endParaRPr lang="en-GB"/>
        </a:p>
      </dgm:t>
    </dgm:pt>
    <dgm:pt modelId="{2CF0F183-3F41-4751-A3B8-8DBB4F873C25}" type="pres">
      <dgm:prSet presAssocID="{7A51596A-695F-4A18-9E93-C59FAA808C39}" presName="hierChild4" presStyleCnt="0"/>
      <dgm:spPr/>
    </dgm:pt>
    <dgm:pt modelId="{4D1FA373-3CC1-402D-ABDA-A683DD23328C}" type="pres">
      <dgm:prSet presAssocID="{0E05A863-71E8-433C-8F4D-7D2CC6476063}" presName="Name37" presStyleLbl="parChTrans1D3" presStyleIdx="0" presStyleCnt="13"/>
      <dgm:spPr/>
      <dgm:t>
        <a:bodyPr/>
        <a:lstStyle/>
        <a:p>
          <a:endParaRPr lang="en-GB"/>
        </a:p>
      </dgm:t>
    </dgm:pt>
    <dgm:pt modelId="{9B02A0F4-2A08-4D09-9D36-58E1136B0767}" type="pres">
      <dgm:prSet presAssocID="{ED8C5A7B-3E7B-4439-8ADC-9D4F1CA9852F}" presName="hierRoot2" presStyleCnt="0">
        <dgm:presLayoutVars>
          <dgm:hierBranch val="init"/>
        </dgm:presLayoutVars>
      </dgm:prSet>
      <dgm:spPr/>
    </dgm:pt>
    <dgm:pt modelId="{44646AF6-4FA1-4E89-B800-760D36172728}" type="pres">
      <dgm:prSet presAssocID="{ED8C5A7B-3E7B-4439-8ADC-9D4F1CA9852F}" presName="rootComposite" presStyleCnt="0"/>
      <dgm:spPr/>
    </dgm:pt>
    <dgm:pt modelId="{41EF6DA6-E7F7-4B1E-993D-88D4709DD54B}" type="pres">
      <dgm:prSet presAssocID="{ED8C5A7B-3E7B-4439-8ADC-9D4F1CA9852F}" presName="rootText" presStyleLbl="node3" presStyleIdx="0" presStyleCnt="13">
        <dgm:presLayoutVars>
          <dgm:chPref val="3"/>
        </dgm:presLayoutVars>
      </dgm:prSet>
      <dgm:spPr/>
      <dgm:t>
        <a:bodyPr/>
        <a:lstStyle/>
        <a:p>
          <a:endParaRPr lang="en-GB"/>
        </a:p>
      </dgm:t>
    </dgm:pt>
    <dgm:pt modelId="{59E27955-B731-4D61-9AB1-16E4122C1BC7}" type="pres">
      <dgm:prSet presAssocID="{ED8C5A7B-3E7B-4439-8ADC-9D4F1CA9852F}" presName="rootConnector" presStyleLbl="node3" presStyleIdx="0" presStyleCnt="13"/>
      <dgm:spPr/>
      <dgm:t>
        <a:bodyPr/>
        <a:lstStyle/>
        <a:p>
          <a:endParaRPr lang="en-GB"/>
        </a:p>
      </dgm:t>
    </dgm:pt>
    <dgm:pt modelId="{E4393251-F1C8-43AA-B02B-C4AB2A8344E6}" type="pres">
      <dgm:prSet presAssocID="{ED8C5A7B-3E7B-4439-8ADC-9D4F1CA9852F}" presName="hierChild4" presStyleCnt="0"/>
      <dgm:spPr/>
    </dgm:pt>
    <dgm:pt modelId="{22427F6C-C7F4-4BFC-B154-F1D71D087A1C}" type="pres">
      <dgm:prSet presAssocID="{ED8C5A7B-3E7B-4439-8ADC-9D4F1CA9852F}" presName="hierChild5" presStyleCnt="0"/>
      <dgm:spPr/>
    </dgm:pt>
    <dgm:pt modelId="{36D68530-E278-424E-9CCC-6176CE811BF7}" type="pres">
      <dgm:prSet presAssocID="{6B04E24D-EA08-4778-99A7-F4C37650029A}" presName="Name37" presStyleLbl="parChTrans1D3" presStyleIdx="1" presStyleCnt="13"/>
      <dgm:spPr/>
      <dgm:t>
        <a:bodyPr/>
        <a:lstStyle/>
        <a:p>
          <a:endParaRPr lang="en-GB"/>
        </a:p>
      </dgm:t>
    </dgm:pt>
    <dgm:pt modelId="{8280AD9A-221A-49B2-ADF1-FB71FAAC1BCE}" type="pres">
      <dgm:prSet presAssocID="{67EA6C74-A0FD-4488-8518-193D1AEFB69E}" presName="hierRoot2" presStyleCnt="0">
        <dgm:presLayoutVars>
          <dgm:hierBranch val="init"/>
        </dgm:presLayoutVars>
      </dgm:prSet>
      <dgm:spPr/>
    </dgm:pt>
    <dgm:pt modelId="{48B00F53-31E0-417B-8081-C27BC2A610E9}" type="pres">
      <dgm:prSet presAssocID="{67EA6C74-A0FD-4488-8518-193D1AEFB69E}" presName="rootComposite" presStyleCnt="0"/>
      <dgm:spPr/>
    </dgm:pt>
    <dgm:pt modelId="{E9D5F63D-5330-4BF1-BD36-10822F7A78A2}" type="pres">
      <dgm:prSet presAssocID="{67EA6C74-A0FD-4488-8518-193D1AEFB69E}" presName="rootText" presStyleLbl="node3" presStyleIdx="1" presStyleCnt="13">
        <dgm:presLayoutVars>
          <dgm:chPref val="3"/>
        </dgm:presLayoutVars>
      </dgm:prSet>
      <dgm:spPr/>
      <dgm:t>
        <a:bodyPr/>
        <a:lstStyle/>
        <a:p>
          <a:endParaRPr lang="en-GB"/>
        </a:p>
      </dgm:t>
    </dgm:pt>
    <dgm:pt modelId="{D5A3E4D2-6F20-4749-8C0D-7D35FD0082C9}" type="pres">
      <dgm:prSet presAssocID="{67EA6C74-A0FD-4488-8518-193D1AEFB69E}" presName="rootConnector" presStyleLbl="node3" presStyleIdx="1" presStyleCnt="13"/>
      <dgm:spPr/>
      <dgm:t>
        <a:bodyPr/>
        <a:lstStyle/>
        <a:p>
          <a:endParaRPr lang="en-GB"/>
        </a:p>
      </dgm:t>
    </dgm:pt>
    <dgm:pt modelId="{1FDAA2A0-0EEE-49FD-A2D2-E22F9541C8D8}" type="pres">
      <dgm:prSet presAssocID="{67EA6C74-A0FD-4488-8518-193D1AEFB69E}" presName="hierChild4" presStyleCnt="0"/>
      <dgm:spPr/>
    </dgm:pt>
    <dgm:pt modelId="{28294E9B-95C2-4ACD-A3DE-B9C0EE44BF9D}" type="pres">
      <dgm:prSet presAssocID="{67EA6C74-A0FD-4488-8518-193D1AEFB69E}" presName="hierChild5" presStyleCnt="0"/>
      <dgm:spPr/>
    </dgm:pt>
    <dgm:pt modelId="{B2D00D1C-4DC2-4594-9A3D-743CE968E9AF}" type="pres">
      <dgm:prSet presAssocID="{7A51596A-695F-4A18-9E93-C59FAA808C39}" presName="hierChild5" presStyleCnt="0"/>
      <dgm:spPr/>
    </dgm:pt>
    <dgm:pt modelId="{D86AEE0F-A4B8-43B4-972F-FFB4C959C3C9}" type="pres">
      <dgm:prSet presAssocID="{C8BA2F02-3B5D-431F-86D1-B73827411A79}" presName="Name37" presStyleLbl="parChTrans1D2" presStyleIdx="1" presStyleCnt="4"/>
      <dgm:spPr/>
      <dgm:t>
        <a:bodyPr/>
        <a:lstStyle/>
        <a:p>
          <a:endParaRPr lang="en-GB"/>
        </a:p>
      </dgm:t>
    </dgm:pt>
    <dgm:pt modelId="{DC9DF436-8402-43DA-AD31-63B9B91C0622}" type="pres">
      <dgm:prSet presAssocID="{06BF5C2F-F2FE-49AD-862C-6AB9A264FB5B}" presName="hierRoot2" presStyleCnt="0">
        <dgm:presLayoutVars>
          <dgm:hierBranch val="init"/>
        </dgm:presLayoutVars>
      </dgm:prSet>
      <dgm:spPr/>
    </dgm:pt>
    <dgm:pt modelId="{815C085D-2B8C-4B55-BCC6-1BDED675BCCE}" type="pres">
      <dgm:prSet presAssocID="{06BF5C2F-F2FE-49AD-862C-6AB9A264FB5B}" presName="rootComposite" presStyleCnt="0"/>
      <dgm:spPr/>
    </dgm:pt>
    <dgm:pt modelId="{32CABFFE-8BB0-4949-82AF-8884A6B509FE}" type="pres">
      <dgm:prSet presAssocID="{06BF5C2F-F2FE-49AD-862C-6AB9A264FB5B}" presName="rootText" presStyleLbl="node2" presStyleIdx="1" presStyleCnt="4" custScaleX="147302">
        <dgm:presLayoutVars>
          <dgm:chPref val="3"/>
        </dgm:presLayoutVars>
      </dgm:prSet>
      <dgm:spPr/>
      <dgm:t>
        <a:bodyPr/>
        <a:lstStyle/>
        <a:p>
          <a:endParaRPr lang="en-GB"/>
        </a:p>
      </dgm:t>
    </dgm:pt>
    <dgm:pt modelId="{AB2D9B92-FCA1-44EF-B795-D27970A9853C}" type="pres">
      <dgm:prSet presAssocID="{06BF5C2F-F2FE-49AD-862C-6AB9A264FB5B}" presName="rootConnector" presStyleLbl="node2" presStyleIdx="1" presStyleCnt="4"/>
      <dgm:spPr/>
      <dgm:t>
        <a:bodyPr/>
        <a:lstStyle/>
        <a:p>
          <a:endParaRPr lang="en-GB"/>
        </a:p>
      </dgm:t>
    </dgm:pt>
    <dgm:pt modelId="{2F9D51F5-BC1B-45C4-A6F3-5E64CEF13D6D}" type="pres">
      <dgm:prSet presAssocID="{06BF5C2F-F2FE-49AD-862C-6AB9A264FB5B}" presName="hierChild4" presStyleCnt="0"/>
      <dgm:spPr/>
    </dgm:pt>
    <dgm:pt modelId="{73544A18-6651-4CA6-8C32-0AC38AB58E27}" type="pres">
      <dgm:prSet presAssocID="{F6E738D3-37D4-47A3-94BC-807BD711F8DA}" presName="Name37" presStyleLbl="parChTrans1D3" presStyleIdx="2" presStyleCnt="13"/>
      <dgm:spPr/>
      <dgm:t>
        <a:bodyPr/>
        <a:lstStyle/>
        <a:p>
          <a:endParaRPr lang="en-GB"/>
        </a:p>
      </dgm:t>
    </dgm:pt>
    <dgm:pt modelId="{0FE9F3B1-E003-4EE3-A96B-785253FF8080}" type="pres">
      <dgm:prSet presAssocID="{088FEDF3-1915-416A-9FE0-351A860067B1}" presName="hierRoot2" presStyleCnt="0">
        <dgm:presLayoutVars>
          <dgm:hierBranch val="init"/>
        </dgm:presLayoutVars>
      </dgm:prSet>
      <dgm:spPr/>
    </dgm:pt>
    <dgm:pt modelId="{4919A110-123B-44B0-85C1-2FA42A49DB2D}" type="pres">
      <dgm:prSet presAssocID="{088FEDF3-1915-416A-9FE0-351A860067B1}" presName="rootComposite" presStyleCnt="0"/>
      <dgm:spPr/>
    </dgm:pt>
    <dgm:pt modelId="{891832A5-6A07-4D1C-9864-3094F30EC8A6}" type="pres">
      <dgm:prSet presAssocID="{088FEDF3-1915-416A-9FE0-351A860067B1}" presName="rootText" presStyleLbl="node3" presStyleIdx="2" presStyleCnt="13">
        <dgm:presLayoutVars>
          <dgm:chPref val="3"/>
        </dgm:presLayoutVars>
      </dgm:prSet>
      <dgm:spPr/>
      <dgm:t>
        <a:bodyPr/>
        <a:lstStyle/>
        <a:p>
          <a:endParaRPr lang="en-GB"/>
        </a:p>
      </dgm:t>
    </dgm:pt>
    <dgm:pt modelId="{08CE4074-309F-44AC-8F7C-C8E0F8593865}" type="pres">
      <dgm:prSet presAssocID="{088FEDF3-1915-416A-9FE0-351A860067B1}" presName="rootConnector" presStyleLbl="node3" presStyleIdx="2" presStyleCnt="13"/>
      <dgm:spPr/>
      <dgm:t>
        <a:bodyPr/>
        <a:lstStyle/>
        <a:p>
          <a:endParaRPr lang="en-GB"/>
        </a:p>
      </dgm:t>
    </dgm:pt>
    <dgm:pt modelId="{706BF1F2-7ECA-4479-AB1E-854A3F2ABF38}" type="pres">
      <dgm:prSet presAssocID="{088FEDF3-1915-416A-9FE0-351A860067B1}" presName="hierChild4" presStyleCnt="0"/>
      <dgm:spPr/>
    </dgm:pt>
    <dgm:pt modelId="{4FCE16B6-B7DF-41C8-9469-B941C12DDD7D}" type="pres">
      <dgm:prSet presAssocID="{088FEDF3-1915-416A-9FE0-351A860067B1}" presName="hierChild5" presStyleCnt="0"/>
      <dgm:spPr/>
    </dgm:pt>
    <dgm:pt modelId="{D7014325-0097-44A7-8F68-37D04FFADAAC}" type="pres">
      <dgm:prSet presAssocID="{6CFBDAE3-31EE-436F-81F8-FC317477A42D}" presName="Name37" presStyleLbl="parChTrans1D3" presStyleIdx="3" presStyleCnt="13"/>
      <dgm:spPr/>
      <dgm:t>
        <a:bodyPr/>
        <a:lstStyle/>
        <a:p>
          <a:endParaRPr lang="en-GB"/>
        </a:p>
      </dgm:t>
    </dgm:pt>
    <dgm:pt modelId="{682F1C79-CB5F-40C3-A2B6-EC5280F2656F}" type="pres">
      <dgm:prSet presAssocID="{84588BAB-9143-43FF-B443-C525EC2FD96C}" presName="hierRoot2" presStyleCnt="0">
        <dgm:presLayoutVars>
          <dgm:hierBranch val="init"/>
        </dgm:presLayoutVars>
      </dgm:prSet>
      <dgm:spPr/>
    </dgm:pt>
    <dgm:pt modelId="{BD78BDB9-6C2A-4849-90B3-BFAC2559EFE9}" type="pres">
      <dgm:prSet presAssocID="{84588BAB-9143-43FF-B443-C525EC2FD96C}" presName="rootComposite" presStyleCnt="0"/>
      <dgm:spPr/>
    </dgm:pt>
    <dgm:pt modelId="{4EF20F08-1FB9-49FC-9192-3683051AA8E6}" type="pres">
      <dgm:prSet presAssocID="{84588BAB-9143-43FF-B443-C525EC2FD96C}" presName="rootText" presStyleLbl="node3" presStyleIdx="3" presStyleCnt="13">
        <dgm:presLayoutVars>
          <dgm:chPref val="3"/>
        </dgm:presLayoutVars>
      </dgm:prSet>
      <dgm:spPr/>
      <dgm:t>
        <a:bodyPr/>
        <a:lstStyle/>
        <a:p>
          <a:endParaRPr lang="en-GB"/>
        </a:p>
      </dgm:t>
    </dgm:pt>
    <dgm:pt modelId="{B47619DA-540E-4FEC-9C72-0D81363B6A69}" type="pres">
      <dgm:prSet presAssocID="{84588BAB-9143-43FF-B443-C525EC2FD96C}" presName="rootConnector" presStyleLbl="node3" presStyleIdx="3" presStyleCnt="13"/>
      <dgm:spPr/>
      <dgm:t>
        <a:bodyPr/>
        <a:lstStyle/>
        <a:p>
          <a:endParaRPr lang="en-GB"/>
        </a:p>
      </dgm:t>
    </dgm:pt>
    <dgm:pt modelId="{A312580A-DB2F-4A74-BC23-B6D9638C6ABC}" type="pres">
      <dgm:prSet presAssocID="{84588BAB-9143-43FF-B443-C525EC2FD96C}" presName="hierChild4" presStyleCnt="0"/>
      <dgm:spPr/>
    </dgm:pt>
    <dgm:pt modelId="{12B99B67-F755-4B21-91C4-A5FE82696C14}" type="pres">
      <dgm:prSet presAssocID="{84588BAB-9143-43FF-B443-C525EC2FD96C}" presName="hierChild5" presStyleCnt="0"/>
      <dgm:spPr/>
    </dgm:pt>
    <dgm:pt modelId="{54AE45BB-89A4-4ECB-BA08-E45FB5E0138F}" type="pres">
      <dgm:prSet presAssocID="{FD36281C-29F8-45FF-9AA8-BAD275FEC988}" presName="Name37" presStyleLbl="parChTrans1D3" presStyleIdx="4" presStyleCnt="13"/>
      <dgm:spPr/>
      <dgm:t>
        <a:bodyPr/>
        <a:lstStyle/>
        <a:p>
          <a:endParaRPr lang="en-GB"/>
        </a:p>
      </dgm:t>
    </dgm:pt>
    <dgm:pt modelId="{6B8BA4D9-15A6-4F0B-A3E4-0D5F7EFDF670}" type="pres">
      <dgm:prSet presAssocID="{E8F52088-6C87-475A-92FB-3CE8065C8280}" presName="hierRoot2" presStyleCnt="0">
        <dgm:presLayoutVars>
          <dgm:hierBranch val="init"/>
        </dgm:presLayoutVars>
      </dgm:prSet>
      <dgm:spPr/>
    </dgm:pt>
    <dgm:pt modelId="{1A6B149B-DC11-4CDB-BD39-9619C624FC87}" type="pres">
      <dgm:prSet presAssocID="{E8F52088-6C87-475A-92FB-3CE8065C8280}" presName="rootComposite" presStyleCnt="0"/>
      <dgm:spPr/>
    </dgm:pt>
    <dgm:pt modelId="{F04B5FCB-F9BD-4FAF-A9C3-C2EE843133A6}" type="pres">
      <dgm:prSet presAssocID="{E8F52088-6C87-475A-92FB-3CE8065C8280}" presName="rootText" presStyleLbl="node3" presStyleIdx="4" presStyleCnt="13">
        <dgm:presLayoutVars>
          <dgm:chPref val="3"/>
        </dgm:presLayoutVars>
      </dgm:prSet>
      <dgm:spPr/>
      <dgm:t>
        <a:bodyPr/>
        <a:lstStyle/>
        <a:p>
          <a:endParaRPr lang="en-GB"/>
        </a:p>
      </dgm:t>
    </dgm:pt>
    <dgm:pt modelId="{5828A09A-1AA0-45AA-BBA6-991F8FF0518A}" type="pres">
      <dgm:prSet presAssocID="{E8F52088-6C87-475A-92FB-3CE8065C8280}" presName="rootConnector" presStyleLbl="node3" presStyleIdx="4" presStyleCnt="13"/>
      <dgm:spPr/>
      <dgm:t>
        <a:bodyPr/>
        <a:lstStyle/>
        <a:p>
          <a:endParaRPr lang="en-GB"/>
        </a:p>
      </dgm:t>
    </dgm:pt>
    <dgm:pt modelId="{03162FC1-1D70-452E-B8F2-FE148A742C9B}" type="pres">
      <dgm:prSet presAssocID="{E8F52088-6C87-475A-92FB-3CE8065C8280}" presName="hierChild4" presStyleCnt="0"/>
      <dgm:spPr/>
    </dgm:pt>
    <dgm:pt modelId="{3F14AC34-2C5D-4F29-89D1-2536F40D2EDA}" type="pres">
      <dgm:prSet presAssocID="{E8F52088-6C87-475A-92FB-3CE8065C8280}" presName="hierChild5" presStyleCnt="0"/>
      <dgm:spPr/>
    </dgm:pt>
    <dgm:pt modelId="{334378C5-40CC-41E0-A8E6-B81A6649C23D}" type="pres">
      <dgm:prSet presAssocID="{06BF5C2F-F2FE-49AD-862C-6AB9A264FB5B}" presName="hierChild5" presStyleCnt="0"/>
      <dgm:spPr/>
    </dgm:pt>
    <dgm:pt modelId="{51803663-6F9C-4049-9F33-BD3FDE36EADF}" type="pres">
      <dgm:prSet presAssocID="{51A5A79C-9F78-4499-809B-87BFE9B629EC}" presName="Name37" presStyleLbl="parChTrans1D2" presStyleIdx="2" presStyleCnt="4"/>
      <dgm:spPr/>
      <dgm:t>
        <a:bodyPr/>
        <a:lstStyle/>
        <a:p>
          <a:endParaRPr lang="en-GB"/>
        </a:p>
      </dgm:t>
    </dgm:pt>
    <dgm:pt modelId="{2C814373-6411-4F83-8FBE-0AD76169FEF9}" type="pres">
      <dgm:prSet presAssocID="{A9E2D181-01A6-4539-8922-27AD408E4CC6}" presName="hierRoot2" presStyleCnt="0">
        <dgm:presLayoutVars>
          <dgm:hierBranch val="init"/>
        </dgm:presLayoutVars>
      </dgm:prSet>
      <dgm:spPr/>
    </dgm:pt>
    <dgm:pt modelId="{901A25BC-AD37-4355-B7B6-15B823489E8F}" type="pres">
      <dgm:prSet presAssocID="{A9E2D181-01A6-4539-8922-27AD408E4CC6}" presName="rootComposite" presStyleCnt="0"/>
      <dgm:spPr/>
    </dgm:pt>
    <dgm:pt modelId="{6F1F3A2D-B75A-416B-BDEA-4C65D99A3D9C}" type="pres">
      <dgm:prSet presAssocID="{A9E2D181-01A6-4539-8922-27AD408E4CC6}" presName="rootText" presStyleLbl="node2" presStyleIdx="2" presStyleCnt="4" custScaleX="146294">
        <dgm:presLayoutVars>
          <dgm:chPref val="3"/>
        </dgm:presLayoutVars>
      </dgm:prSet>
      <dgm:spPr/>
      <dgm:t>
        <a:bodyPr/>
        <a:lstStyle/>
        <a:p>
          <a:endParaRPr lang="en-GB"/>
        </a:p>
      </dgm:t>
    </dgm:pt>
    <dgm:pt modelId="{846C2B0A-0838-4750-BBA4-2BAF59E58F35}" type="pres">
      <dgm:prSet presAssocID="{A9E2D181-01A6-4539-8922-27AD408E4CC6}" presName="rootConnector" presStyleLbl="node2" presStyleIdx="2" presStyleCnt="4"/>
      <dgm:spPr/>
      <dgm:t>
        <a:bodyPr/>
        <a:lstStyle/>
        <a:p>
          <a:endParaRPr lang="en-GB"/>
        </a:p>
      </dgm:t>
    </dgm:pt>
    <dgm:pt modelId="{33C78A9F-B1FE-44DD-85E3-0027CAD5E249}" type="pres">
      <dgm:prSet presAssocID="{A9E2D181-01A6-4539-8922-27AD408E4CC6}" presName="hierChild4" presStyleCnt="0"/>
      <dgm:spPr/>
    </dgm:pt>
    <dgm:pt modelId="{47083BCE-FD50-47EA-8861-C1FE60C9B66D}" type="pres">
      <dgm:prSet presAssocID="{6BC8D897-0E8C-4023-BC25-8060F2904A60}" presName="Name37" presStyleLbl="parChTrans1D3" presStyleIdx="5" presStyleCnt="13"/>
      <dgm:spPr/>
      <dgm:t>
        <a:bodyPr/>
        <a:lstStyle/>
        <a:p>
          <a:endParaRPr lang="en-GB"/>
        </a:p>
      </dgm:t>
    </dgm:pt>
    <dgm:pt modelId="{6BF4F8E0-CD54-4F55-B93F-C70BE3166A53}" type="pres">
      <dgm:prSet presAssocID="{84E22337-128C-476D-8E84-C73AFE0719C1}" presName="hierRoot2" presStyleCnt="0">
        <dgm:presLayoutVars>
          <dgm:hierBranch val="init"/>
        </dgm:presLayoutVars>
      </dgm:prSet>
      <dgm:spPr/>
    </dgm:pt>
    <dgm:pt modelId="{84B67779-5CEB-4476-92AA-55EA55E88318}" type="pres">
      <dgm:prSet presAssocID="{84E22337-128C-476D-8E84-C73AFE0719C1}" presName="rootComposite" presStyleCnt="0"/>
      <dgm:spPr/>
    </dgm:pt>
    <dgm:pt modelId="{01D321F8-A5F2-410A-8F18-2EACC25807A8}" type="pres">
      <dgm:prSet presAssocID="{84E22337-128C-476D-8E84-C73AFE0719C1}" presName="rootText" presStyleLbl="node3" presStyleIdx="5" presStyleCnt="13">
        <dgm:presLayoutVars>
          <dgm:chPref val="3"/>
        </dgm:presLayoutVars>
      </dgm:prSet>
      <dgm:spPr/>
      <dgm:t>
        <a:bodyPr/>
        <a:lstStyle/>
        <a:p>
          <a:endParaRPr lang="en-GB"/>
        </a:p>
      </dgm:t>
    </dgm:pt>
    <dgm:pt modelId="{A631D17A-E067-4398-9327-B26134636BD2}" type="pres">
      <dgm:prSet presAssocID="{84E22337-128C-476D-8E84-C73AFE0719C1}" presName="rootConnector" presStyleLbl="node3" presStyleIdx="5" presStyleCnt="13"/>
      <dgm:spPr/>
      <dgm:t>
        <a:bodyPr/>
        <a:lstStyle/>
        <a:p>
          <a:endParaRPr lang="en-GB"/>
        </a:p>
      </dgm:t>
    </dgm:pt>
    <dgm:pt modelId="{7C91C8D9-B71E-43D7-8E81-A052D3D9B0F9}" type="pres">
      <dgm:prSet presAssocID="{84E22337-128C-476D-8E84-C73AFE0719C1}" presName="hierChild4" presStyleCnt="0"/>
      <dgm:spPr/>
    </dgm:pt>
    <dgm:pt modelId="{94B51C09-C1A4-457E-BE82-67FDFA755083}" type="pres">
      <dgm:prSet presAssocID="{84E22337-128C-476D-8E84-C73AFE0719C1}" presName="hierChild5" presStyleCnt="0"/>
      <dgm:spPr/>
    </dgm:pt>
    <dgm:pt modelId="{5B410A7D-1210-4CC4-B473-E7AF43E54A99}" type="pres">
      <dgm:prSet presAssocID="{E8907D74-7DF3-43FE-ACAB-C222355767E1}" presName="Name37" presStyleLbl="parChTrans1D3" presStyleIdx="6" presStyleCnt="13"/>
      <dgm:spPr/>
      <dgm:t>
        <a:bodyPr/>
        <a:lstStyle/>
        <a:p>
          <a:endParaRPr lang="en-GB"/>
        </a:p>
      </dgm:t>
    </dgm:pt>
    <dgm:pt modelId="{F0799354-3BA9-4964-97E7-8995F1315CD8}" type="pres">
      <dgm:prSet presAssocID="{BA414D77-FE86-45E4-B9C7-1D1B18F059D9}" presName="hierRoot2" presStyleCnt="0">
        <dgm:presLayoutVars>
          <dgm:hierBranch val="init"/>
        </dgm:presLayoutVars>
      </dgm:prSet>
      <dgm:spPr/>
    </dgm:pt>
    <dgm:pt modelId="{0DAD18B5-468B-4000-A379-93F8DF91E40C}" type="pres">
      <dgm:prSet presAssocID="{BA414D77-FE86-45E4-B9C7-1D1B18F059D9}" presName="rootComposite" presStyleCnt="0"/>
      <dgm:spPr/>
    </dgm:pt>
    <dgm:pt modelId="{9A312B87-8979-4BA5-B2A7-FF74CA95DE3F}" type="pres">
      <dgm:prSet presAssocID="{BA414D77-FE86-45E4-B9C7-1D1B18F059D9}" presName="rootText" presStyleLbl="node3" presStyleIdx="6" presStyleCnt="13">
        <dgm:presLayoutVars>
          <dgm:chPref val="3"/>
        </dgm:presLayoutVars>
      </dgm:prSet>
      <dgm:spPr/>
      <dgm:t>
        <a:bodyPr/>
        <a:lstStyle/>
        <a:p>
          <a:endParaRPr lang="en-GB"/>
        </a:p>
      </dgm:t>
    </dgm:pt>
    <dgm:pt modelId="{FF6C0A3B-6196-4972-86F0-B88E435E5212}" type="pres">
      <dgm:prSet presAssocID="{BA414D77-FE86-45E4-B9C7-1D1B18F059D9}" presName="rootConnector" presStyleLbl="node3" presStyleIdx="6" presStyleCnt="13"/>
      <dgm:spPr/>
      <dgm:t>
        <a:bodyPr/>
        <a:lstStyle/>
        <a:p>
          <a:endParaRPr lang="en-GB"/>
        </a:p>
      </dgm:t>
    </dgm:pt>
    <dgm:pt modelId="{9BB0DBC2-B54D-432A-BC1A-7DAFC7F084A5}" type="pres">
      <dgm:prSet presAssocID="{BA414D77-FE86-45E4-B9C7-1D1B18F059D9}" presName="hierChild4" presStyleCnt="0"/>
      <dgm:spPr/>
    </dgm:pt>
    <dgm:pt modelId="{E4DC8E0F-9FB6-4DB7-871A-750D2F0F9A20}" type="pres">
      <dgm:prSet presAssocID="{BA414D77-FE86-45E4-B9C7-1D1B18F059D9}" presName="hierChild5" presStyleCnt="0"/>
      <dgm:spPr/>
    </dgm:pt>
    <dgm:pt modelId="{B186C29D-EE75-4D93-BDCB-D649545B9E4A}" type="pres">
      <dgm:prSet presAssocID="{1B5964D2-39C4-4DFF-BF01-5842C0291E0F}" presName="Name37" presStyleLbl="parChTrans1D3" presStyleIdx="7" presStyleCnt="13"/>
      <dgm:spPr/>
      <dgm:t>
        <a:bodyPr/>
        <a:lstStyle/>
        <a:p>
          <a:endParaRPr lang="en-GB"/>
        </a:p>
      </dgm:t>
    </dgm:pt>
    <dgm:pt modelId="{C0111439-851D-4664-8FDF-F50BF4F238C5}" type="pres">
      <dgm:prSet presAssocID="{60F063C7-F80E-41C4-AC06-B445C5EF4F87}" presName="hierRoot2" presStyleCnt="0">
        <dgm:presLayoutVars>
          <dgm:hierBranch val="init"/>
        </dgm:presLayoutVars>
      </dgm:prSet>
      <dgm:spPr/>
    </dgm:pt>
    <dgm:pt modelId="{93C4ABEC-046C-4CB1-ABB0-B07196ECCF91}" type="pres">
      <dgm:prSet presAssocID="{60F063C7-F80E-41C4-AC06-B445C5EF4F87}" presName="rootComposite" presStyleCnt="0"/>
      <dgm:spPr/>
    </dgm:pt>
    <dgm:pt modelId="{107326EE-C4F2-4227-B582-71D6DB007436}" type="pres">
      <dgm:prSet presAssocID="{60F063C7-F80E-41C4-AC06-B445C5EF4F87}" presName="rootText" presStyleLbl="node3" presStyleIdx="7" presStyleCnt="13">
        <dgm:presLayoutVars>
          <dgm:chPref val="3"/>
        </dgm:presLayoutVars>
      </dgm:prSet>
      <dgm:spPr/>
      <dgm:t>
        <a:bodyPr/>
        <a:lstStyle/>
        <a:p>
          <a:endParaRPr lang="en-GB"/>
        </a:p>
      </dgm:t>
    </dgm:pt>
    <dgm:pt modelId="{7009446D-69FE-4F9E-9658-5A8655D6C7DE}" type="pres">
      <dgm:prSet presAssocID="{60F063C7-F80E-41C4-AC06-B445C5EF4F87}" presName="rootConnector" presStyleLbl="node3" presStyleIdx="7" presStyleCnt="13"/>
      <dgm:spPr/>
      <dgm:t>
        <a:bodyPr/>
        <a:lstStyle/>
        <a:p>
          <a:endParaRPr lang="en-GB"/>
        </a:p>
      </dgm:t>
    </dgm:pt>
    <dgm:pt modelId="{6F0093D9-66AC-491F-9381-6488C57DEDCC}" type="pres">
      <dgm:prSet presAssocID="{60F063C7-F80E-41C4-AC06-B445C5EF4F87}" presName="hierChild4" presStyleCnt="0"/>
      <dgm:spPr/>
    </dgm:pt>
    <dgm:pt modelId="{49840326-3C69-4DB6-8CD6-4B0612EDF68B}" type="pres">
      <dgm:prSet presAssocID="{60F063C7-F80E-41C4-AC06-B445C5EF4F87}" presName="hierChild5" presStyleCnt="0"/>
      <dgm:spPr/>
    </dgm:pt>
    <dgm:pt modelId="{61E7A87B-0AE1-4081-ACFD-6EB0F546AABC}" type="pres">
      <dgm:prSet presAssocID="{17923703-C15A-4D9A-BF68-8579C78A407D}" presName="Name37" presStyleLbl="parChTrans1D3" presStyleIdx="8" presStyleCnt="13"/>
      <dgm:spPr/>
      <dgm:t>
        <a:bodyPr/>
        <a:lstStyle/>
        <a:p>
          <a:endParaRPr lang="en-GB"/>
        </a:p>
      </dgm:t>
    </dgm:pt>
    <dgm:pt modelId="{CEBF56E3-51FB-4E6A-83F0-77DF4CBC2298}" type="pres">
      <dgm:prSet presAssocID="{77F95459-EEE0-4272-8760-36EDB63B4056}" presName="hierRoot2" presStyleCnt="0">
        <dgm:presLayoutVars>
          <dgm:hierBranch val="init"/>
        </dgm:presLayoutVars>
      </dgm:prSet>
      <dgm:spPr/>
    </dgm:pt>
    <dgm:pt modelId="{8D31911F-6778-441B-AC34-6365C8A30CDA}" type="pres">
      <dgm:prSet presAssocID="{77F95459-EEE0-4272-8760-36EDB63B4056}" presName="rootComposite" presStyleCnt="0"/>
      <dgm:spPr/>
    </dgm:pt>
    <dgm:pt modelId="{7415F798-B649-47B7-A295-6C3DD12527DD}" type="pres">
      <dgm:prSet presAssocID="{77F95459-EEE0-4272-8760-36EDB63B4056}" presName="rootText" presStyleLbl="node3" presStyleIdx="8" presStyleCnt="13">
        <dgm:presLayoutVars>
          <dgm:chPref val="3"/>
        </dgm:presLayoutVars>
      </dgm:prSet>
      <dgm:spPr/>
      <dgm:t>
        <a:bodyPr/>
        <a:lstStyle/>
        <a:p>
          <a:endParaRPr lang="en-GB"/>
        </a:p>
      </dgm:t>
    </dgm:pt>
    <dgm:pt modelId="{139A7B87-866D-469F-9C75-E3C783F359B7}" type="pres">
      <dgm:prSet presAssocID="{77F95459-EEE0-4272-8760-36EDB63B4056}" presName="rootConnector" presStyleLbl="node3" presStyleIdx="8" presStyleCnt="13"/>
      <dgm:spPr/>
      <dgm:t>
        <a:bodyPr/>
        <a:lstStyle/>
        <a:p>
          <a:endParaRPr lang="en-GB"/>
        </a:p>
      </dgm:t>
    </dgm:pt>
    <dgm:pt modelId="{AD2E8720-C16E-4807-B8BC-7771CCDC9C12}" type="pres">
      <dgm:prSet presAssocID="{77F95459-EEE0-4272-8760-36EDB63B4056}" presName="hierChild4" presStyleCnt="0"/>
      <dgm:spPr/>
    </dgm:pt>
    <dgm:pt modelId="{6CF9023C-84B3-4EF6-B929-562D2C233814}" type="pres">
      <dgm:prSet presAssocID="{77F95459-EEE0-4272-8760-36EDB63B4056}" presName="hierChild5" presStyleCnt="0"/>
      <dgm:spPr/>
    </dgm:pt>
    <dgm:pt modelId="{996342BC-F837-46B0-8644-123017F32E2E}" type="pres">
      <dgm:prSet presAssocID="{A9E2D181-01A6-4539-8922-27AD408E4CC6}" presName="hierChild5" presStyleCnt="0"/>
      <dgm:spPr/>
    </dgm:pt>
    <dgm:pt modelId="{D6BB63F3-2106-4374-964B-344C0EF24904}" type="pres">
      <dgm:prSet presAssocID="{1315A4FF-33D3-46BB-8BE1-B4DFA2546AEE}" presName="Name37" presStyleLbl="parChTrans1D2" presStyleIdx="3" presStyleCnt="4"/>
      <dgm:spPr/>
      <dgm:t>
        <a:bodyPr/>
        <a:lstStyle/>
        <a:p>
          <a:endParaRPr lang="en-GB"/>
        </a:p>
      </dgm:t>
    </dgm:pt>
    <dgm:pt modelId="{12F36723-B4E4-457B-B4D8-3EA1B981F711}" type="pres">
      <dgm:prSet presAssocID="{4BAE6D05-FEC1-4114-A8C4-447837115EC9}" presName="hierRoot2" presStyleCnt="0">
        <dgm:presLayoutVars>
          <dgm:hierBranch val="init"/>
        </dgm:presLayoutVars>
      </dgm:prSet>
      <dgm:spPr/>
    </dgm:pt>
    <dgm:pt modelId="{551A32D4-BD68-4268-A192-4E081BAA1B71}" type="pres">
      <dgm:prSet presAssocID="{4BAE6D05-FEC1-4114-A8C4-447837115EC9}" presName="rootComposite" presStyleCnt="0"/>
      <dgm:spPr/>
    </dgm:pt>
    <dgm:pt modelId="{6C3802E3-29FB-4B87-A839-ADB1D2D7738D}" type="pres">
      <dgm:prSet presAssocID="{4BAE6D05-FEC1-4114-A8C4-447837115EC9}" presName="rootText" presStyleLbl="node2" presStyleIdx="3" presStyleCnt="4" custScaleX="137140">
        <dgm:presLayoutVars>
          <dgm:chPref val="3"/>
        </dgm:presLayoutVars>
      </dgm:prSet>
      <dgm:spPr/>
      <dgm:t>
        <a:bodyPr/>
        <a:lstStyle/>
        <a:p>
          <a:endParaRPr lang="en-GB"/>
        </a:p>
      </dgm:t>
    </dgm:pt>
    <dgm:pt modelId="{F2F93D8F-7AA5-4BD8-9F7D-0980428B0E24}" type="pres">
      <dgm:prSet presAssocID="{4BAE6D05-FEC1-4114-A8C4-447837115EC9}" presName="rootConnector" presStyleLbl="node2" presStyleIdx="3" presStyleCnt="4"/>
      <dgm:spPr/>
      <dgm:t>
        <a:bodyPr/>
        <a:lstStyle/>
        <a:p>
          <a:endParaRPr lang="en-GB"/>
        </a:p>
      </dgm:t>
    </dgm:pt>
    <dgm:pt modelId="{79538D09-5A26-4F49-9EED-C4025D782045}" type="pres">
      <dgm:prSet presAssocID="{4BAE6D05-FEC1-4114-A8C4-447837115EC9}" presName="hierChild4" presStyleCnt="0"/>
      <dgm:spPr/>
    </dgm:pt>
    <dgm:pt modelId="{8075D289-A2C8-46D6-A09F-3184FF7F24DA}" type="pres">
      <dgm:prSet presAssocID="{0BDBA762-8548-4D06-876F-E26E87849912}" presName="Name37" presStyleLbl="parChTrans1D3" presStyleIdx="9" presStyleCnt="13"/>
      <dgm:spPr/>
      <dgm:t>
        <a:bodyPr/>
        <a:lstStyle/>
        <a:p>
          <a:endParaRPr lang="en-GB"/>
        </a:p>
      </dgm:t>
    </dgm:pt>
    <dgm:pt modelId="{B779FA2A-BEFC-49D9-AAF4-6F57E73502BE}" type="pres">
      <dgm:prSet presAssocID="{51F2957D-9081-491D-9943-5C17B105C936}" presName="hierRoot2" presStyleCnt="0">
        <dgm:presLayoutVars>
          <dgm:hierBranch val="init"/>
        </dgm:presLayoutVars>
      </dgm:prSet>
      <dgm:spPr/>
    </dgm:pt>
    <dgm:pt modelId="{329E49C3-D0DB-4641-8DBB-3F67FBBF8881}" type="pres">
      <dgm:prSet presAssocID="{51F2957D-9081-491D-9943-5C17B105C936}" presName="rootComposite" presStyleCnt="0"/>
      <dgm:spPr/>
    </dgm:pt>
    <dgm:pt modelId="{4FF1F9B8-C594-46E9-A0D4-CB3467188F2D}" type="pres">
      <dgm:prSet presAssocID="{51F2957D-9081-491D-9943-5C17B105C936}" presName="rootText" presStyleLbl="node3" presStyleIdx="9" presStyleCnt="13">
        <dgm:presLayoutVars>
          <dgm:chPref val="3"/>
        </dgm:presLayoutVars>
      </dgm:prSet>
      <dgm:spPr/>
      <dgm:t>
        <a:bodyPr/>
        <a:lstStyle/>
        <a:p>
          <a:endParaRPr lang="en-GB"/>
        </a:p>
      </dgm:t>
    </dgm:pt>
    <dgm:pt modelId="{242F9448-85D5-458A-9E0B-9EF1EFA8F531}" type="pres">
      <dgm:prSet presAssocID="{51F2957D-9081-491D-9943-5C17B105C936}" presName="rootConnector" presStyleLbl="node3" presStyleIdx="9" presStyleCnt="13"/>
      <dgm:spPr/>
      <dgm:t>
        <a:bodyPr/>
        <a:lstStyle/>
        <a:p>
          <a:endParaRPr lang="en-GB"/>
        </a:p>
      </dgm:t>
    </dgm:pt>
    <dgm:pt modelId="{AC825197-6049-4F9D-BF8F-19E86ED98760}" type="pres">
      <dgm:prSet presAssocID="{51F2957D-9081-491D-9943-5C17B105C936}" presName="hierChild4" presStyleCnt="0"/>
      <dgm:spPr/>
    </dgm:pt>
    <dgm:pt modelId="{D0D0B067-03F6-4D3B-9302-49C3939CCDDA}" type="pres">
      <dgm:prSet presAssocID="{51F2957D-9081-491D-9943-5C17B105C936}" presName="hierChild5" presStyleCnt="0"/>
      <dgm:spPr/>
    </dgm:pt>
    <dgm:pt modelId="{3CEAE4E3-870C-47B2-993F-DE3A6D23700B}" type="pres">
      <dgm:prSet presAssocID="{0D6B61DC-E4A4-46B6-99CA-DD3321BB8D46}" presName="Name37" presStyleLbl="parChTrans1D3" presStyleIdx="10" presStyleCnt="13"/>
      <dgm:spPr/>
      <dgm:t>
        <a:bodyPr/>
        <a:lstStyle/>
        <a:p>
          <a:endParaRPr lang="en-GB"/>
        </a:p>
      </dgm:t>
    </dgm:pt>
    <dgm:pt modelId="{9B7BD66D-8533-4BA2-95ED-15E56E457469}" type="pres">
      <dgm:prSet presAssocID="{09194123-9845-460E-A4E7-93F26A8D4499}" presName="hierRoot2" presStyleCnt="0">
        <dgm:presLayoutVars>
          <dgm:hierBranch val="init"/>
        </dgm:presLayoutVars>
      </dgm:prSet>
      <dgm:spPr/>
    </dgm:pt>
    <dgm:pt modelId="{769FF74B-20D2-4834-BE43-C5C0D6E45495}" type="pres">
      <dgm:prSet presAssocID="{09194123-9845-460E-A4E7-93F26A8D4499}" presName="rootComposite" presStyleCnt="0"/>
      <dgm:spPr/>
    </dgm:pt>
    <dgm:pt modelId="{F7DA1908-4ABD-4741-A306-901A23C23A23}" type="pres">
      <dgm:prSet presAssocID="{09194123-9845-460E-A4E7-93F26A8D4499}" presName="rootText" presStyleLbl="node3" presStyleIdx="10" presStyleCnt="13">
        <dgm:presLayoutVars>
          <dgm:chPref val="3"/>
        </dgm:presLayoutVars>
      </dgm:prSet>
      <dgm:spPr/>
      <dgm:t>
        <a:bodyPr/>
        <a:lstStyle/>
        <a:p>
          <a:endParaRPr lang="en-GB"/>
        </a:p>
      </dgm:t>
    </dgm:pt>
    <dgm:pt modelId="{AC5C1C27-0C57-4C43-846C-76524D32FF24}" type="pres">
      <dgm:prSet presAssocID="{09194123-9845-460E-A4E7-93F26A8D4499}" presName="rootConnector" presStyleLbl="node3" presStyleIdx="10" presStyleCnt="13"/>
      <dgm:spPr/>
      <dgm:t>
        <a:bodyPr/>
        <a:lstStyle/>
        <a:p>
          <a:endParaRPr lang="en-GB"/>
        </a:p>
      </dgm:t>
    </dgm:pt>
    <dgm:pt modelId="{020E5144-1774-4381-930C-C868B97D63CB}" type="pres">
      <dgm:prSet presAssocID="{09194123-9845-460E-A4E7-93F26A8D4499}" presName="hierChild4" presStyleCnt="0"/>
      <dgm:spPr/>
    </dgm:pt>
    <dgm:pt modelId="{D14DD600-B670-4EC5-B4D8-A582FA264C30}" type="pres">
      <dgm:prSet presAssocID="{09194123-9845-460E-A4E7-93F26A8D4499}" presName="hierChild5" presStyleCnt="0"/>
      <dgm:spPr/>
    </dgm:pt>
    <dgm:pt modelId="{103B07BB-5158-4EEE-9841-E86FF7759C6C}" type="pres">
      <dgm:prSet presAssocID="{2EE555E7-D3B9-4D9F-B4A2-0C19900E1417}" presName="Name37" presStyleLbl="parChTrans1D3" presStyleIdx="11" presStyleCnt="13"/>
      <dgm:spPr/>
      <dgm:t>
        <a:bodyPr/>
        <a:lstStyle/>
        <a:p>
          <a:endParaRPr lang="en-GB"/>
        </a:p>
      </dgm:t>
    </dgm:pt>
    <dgm:pt modelId="{D21FD1DC-8D40-4E54-9E15-95EDB927B896}" type="pres">
      <dgm:prSet presAssocID="{66637733-BD25-4B78-A835-27F8793723D5}" presName="hierRoot2" presStyleCnt="0">
        <dgm:presLayoutVars>
          <dgm:hierBranch val="init"/>
        </dgm:presLayoutVars>
      </dgm:prSet>
      <dgm:spPr/>
    </dgm:pt>
    <dgm:pt modelId="{65B5D3E2-8650-48FC-8481-C021008684E8}" type="pres">
      <dgm:prSet presAssocID="{66637733-BD25-4B78-A835-27F8793723D5}" presName="rootComposite" presStyleCnt="0"/>
      <dgm:spPr/>
    </dgm:pt>
    <dgm:pt modelId="{295138E3-413A-4B4C-AD9B-19C694A01DD3}" type="pres">
      <dgm:prSet presAssocID="{66637733-BD25-4B78-A835-27F8793723D5}" presName="rootText" presStyleLbl="node3" presStyleIdx="11" presStyleCnt="13">
        <dgm:presLayoutVars>
          <dgm:chPref val="3"/>
        </dgm:presLayoutVars>
      </dgm:prSet>
      <dgm:spPr/>
      <dgm:t>
        <a:bodyPr/>
        <a:lstStyle/>
        <a:p>
          <a:endParaRPr lang="en-GB"/>
        </a:p>
      </dgm:t>
    </dgm:pt>
    <dgm:pt modelId="{15DB8280-2728-4AB0-B981-4F16A8ACBE47}" type="pres">
      <dgm:prSet presAssocID="{66637733-BD25-4B78-A835-27F8793723D5}" presName="rootConnector" presStyleLbl="node3" presStyleIdx="11" presStyleCnt="13"/>
      <dgm:spPr/>
      <dgm:t>
        <a:bodyPr/>
        <a:lstStyle/>
        <a:p>
          <a:endParaRPr lang="en-GB"/>
        </a:p>
      </dgm:t>
    </dgm:pt>
    <dgm:pt modelId="{D220511E-56DC-4F86-91D4-5BDD8649BC84}" type="pres">
      <dgm:prSet presAssocID="{66637733-BD25-4B78-A835-27F8793723D5}" presName="hierChild4" presStyleCnt="0"/>
      <dgm:spPr/>
    </dgm:pt>
    <dgm:pt modelId="{AC8A7DD3-FD38-495D-A756-2AA17062A96B}" type="pres">
      <dgm:prSet presAssocID="{66637733-BD25-4B78-A835-27F8793723D5}" presName="hierChild5" presStyleCnt="0"/>
      <dgm:spPr/>
    </dgm:pt>
    <dgm:pt modelId="{DBF69026-8E94-49DC-9DAA-451951E4744F}" type="pres">
      <dgm:prSet presAssocID="{DE4E7203-B537-4CE0-81FE-C89FAADEB284}" presName="Name37" presStyleLbl="parChTrans1D3" presStyleIdx="12" presStyleCnt="13"/>
      <dgm:spPr/>
      <dgm:t>
        <a:bodyPr/>
        <a:lstStyle/>
        <a:p>
          <a:endParaRPr lang="en-GB"/>
        </a:p>
      </dgm:t>
    </dgm:pt>
    <dgm:pt modelId="{3D7F4BA2-98CA-4BED-A783-1ED8B64F3A35}" type="pres">
      <dgm:prSet presAssocID="{7DCB472F-5B9B-42D9-BDCB-7AF6319108DD}" presName="hierRoot2" presStyleCnt="0">
        <dgm:presLayoutVars>
          <dgm:hierBranch val="init"/>
        </dgm:presLayoutVars>
      </dgm:prSet>
      <dgm:spPr/>
    </dgm:pt>
    <dgm:pt modelId="{B161E19C-C86F-4846-A00C-A94737FC1040}" type="pres">
      <dgm:prSet presAssocID="{7DCB472F-5B9B-42D9-BDCB-7AF6319108DD}" presName="rootComposite" presStyleCnt="0"/>
      <dgm:spPr/>
    </dgm:pt>
    <dgm:pt modelId="{7BE9E89D-27FA-48DB-BCAC-2D811E93FB75}" type="pres">
      <dgm:prSet presAssocID="{7DCB472F-5B9B-42D9-BDCB-7AF6319108DD}" presName="rootText" presStyleLbl="node3" presStyleIdx="12" presStyleCnt="13">
        <dgm:presLayoutVars>
          <dgm:chPref val="3"/>
        </dgm:presLayoutVars>
      </dgm:prSet>
      <dgm:spPr/>
      <dgm:t>
        <a:bodyPr/>
        <a:lstStyle/>
        <a:p>
          <a:endParaRPr lang="en-GB"/>
        </a:p>
      </dgm:t>
    </dgm:pt>
    <dgm:pt modelId="{BAE2AD5C-073F-422B-AE40-614EB6ED6597}" type="pres">
      <dgm:prSet presAssocID="{7DCB472F-5B9B-42D9-BDCB-7AF6319108DD}" presName="rootConnector" presStyleLbl="node3" presStyleIdx="12" presStyleCnt="13"/>
      <dgm:spPr/>
      <dgm:t>
        <a:bodyPr/>
        <a:lstStyle/>
        <a:p>
          <a:endParaRPr lang="en-GB"/>
        </a:p>
      </dgm:t>
    </dgm:pt>
    <dgm:pt modelId="{30F70BE3-56B4-41B3-B9C3-111325FEDC81}" type="pres">
      <dgm:prSet presAssocID="{7DCB472F-5B9B-42D9-BDCB-7AF6319108DD}" presName="hierChild4" presStyleCnt="0"/>
      <dgm:spPr/>
    </dgm:pt>
    <dgm:pt modelId="{C5FCA6A6-7C89-47C5-8A5B-52DCA4113EB1}" type="pres">
      <dgm:prSet presAssocID="{7DCB472F-5B9B-42D9-BDCB-7AF6319108DD}" presName="hierChild5" presStyleCnt="0"/>
      <dgm:spPr/>
    </dgm:pt>
    <dgm:pt modelId="{F98AE27E-8F7E-4141-A171-151F5E3E967C}" type="pres">
      <dgm:prSet presAssocID="{4BAE6D05-FEC1-4114-A8C4-447837115EC9}" presName="hierChild5" presStyleCnt="0"/>
      <dgm:spPr/>
    </dgm:pt>
    <dgm:pt modelId="{46A75274-B498-4CD6-9F58-26147BDD6D29}" type="pres">
      <dgm:prSet presAssocID="{2BA414E2-5786-4FE1-9A5B-B289FF0695B3}" presName="hierChild3" presStyleCnt="0"/>
      <dgm:spPr/>
    </dgm:pt>
  </dgm:ptLst>
  <dgm:cxnLst>
    <dgm:cxn modelId="{1DB629A5-F4F5-46AF-B707-BFCBFA0FC13E}" srcId="{2BA414E2-5786-4FE1-9A5B-B289FF0695B3}" destId="{06BF5C2F-F2FE-49AD-862C-6AB9A264FB5B}" srcOrd="1" destOrd="0" parTransId="{C8BA2F02-3B5D-431F-86D1-B73827411A79}" sibTransId="{5986C8DF-1CCB-49E1-A268-BF7E64D681EA}"/>
    <dgm:cxn modelId="{084B604A-B75A-44F9-9427-4FBA05BA9FA5}" srcId="{4BAE6D05-FEC1-4114-A8C4-447837115EC9}" destId="{09194123-9845-460E-A4E7-93F26A8D4499}" srcOrd="1" destOrd="0" parTransId="{0D6B61DC-E4A4-46B6-99CA-DD3321BB8D46}" sibTransId="{06D38C9E-C6FD-4581-8B38-E0046C35E162}"/>
    <dgm:cxn modelId="{9CF73373-81FB-4135-8340-83C6751A7871}" type="presOf" srcId="{BA414D77-FE86-45E4-B9C7-1D1B18F059D9}" destId="{9A312B87-8979-4BA5-B2A7-FF74CA95DE3F}" srcOrd="0" destOrd="0" presId="urn:microsoft.com/office/officeart/2005/8/layout/orgChart1"/>
    <dgm:cxn modelId="{04EE0FD9-273C-4C59-8FA7-D1632AA9E112}" type="presOf" srcId="{7A51596A-695F-4A18-9E93-C59FAA808C39}" destId="{A4EFD4F2-4630-4246-8D00-613C416B5606}" srcOrd="1" destOrd="0" presId="urn:microsoft.com/office/officeart/2005/8/layout/orgChart1"/>
    <dgm:cxn modelId="{748F5809-F923-40D4-9E6F-672C5778515E}" type="presOf" srcId="{09194123-9845-460E-A4E7-93F26A8D4499}" destId="{F7DA1908-4ABD-4741-A306-901A23C23A23}" srcOrd="0" destOrd="0" presId="urn:microsoft.com/office/officeart/2005/8/layout/orgChart1"/>
    <dgm:cxn modelId="{C657D2DF-473E-4939-835F-4C6D1218C27A}" type="presOf" srcId="{0D6B61DC-E4A4-46B6-99CA-DD3321BB8D46}" destId="{3CEAE4E3-870C-47B2-993F-DE3A6D23700B}" srcOrd="0" destOrd="0" presId="urn:microsoft.com/office/officeart/2005/8/layout/orgChart1"/>
    <dgm:cxn modelId="{68BF54F8-D7EA-458B-9E09-A1C2A33DE6A0}" type="presOf" srcId="{6B04E24D-EA08-4778-99A7-F4C37650029A}" destId="{36D68530-E278-424E-9CCC-6176CE811BF7}" srcOrd="0" destOrd="0" presId="urn:microsoft.com/office/officeart/2005/8/layout/orgChart1"/>
    <dgm:cxn modelId="{4F69B8F8-C10C-4307-9BF2-ED56DC9F67DE}" srcId="{06BF5C2F-F2FE-49AD-862C-6AB9A264FB5B}" destId="{088FEDF3-1915-416A-9FE0-351A860067B1}" srcOrd="0" destOrd="0" parTransId="{F6E738D3-37D4-47A3-94BC-807BD711F8DA}" sibTransId="{0DEE2C69-FEE0-433F-BB6A-EE800BE571C3}"/>
    <dgm:cxn modelId="{C5E8927D-5087-44F8-A7CD-9C9D9AD29513}" type="presOf" srcId="{088FEDF3-1915-416A-9FE0-351A860067B1}" destId="{08CE4074-309F-44AC-8F7C-C8E0F8593865}" srcOrd="1" destOrd="0" presId="urn:microsoft.com/office/officeart/2005/8/layout/orgChart1"/>
    <dgm:cxn modelId="{0AE55845-7D9D-4CA2-9FC2-533F215AF77C}" srcId="{A9E2D181-01A6-4539-8922-27AD408E4CC6}" destId="{84E22337-128C-476D-8E84-C73AFE0719C1}" srcOrd="0" destOrd="0" parTransId="{6BC8D897-0E8C-4023-BC25-8060F2904A60}" sibTransId="{D03615D3-D784-4688-A6CB-23D9FA9E8B0B}"/>
    <dgm:cxn modelId="{6C02CBC8-AD6F-45ED-B76F-9E408C01CB56}" type="presOf" srcId="{09194123-9845-460E-A4E7-93F26A8D4499}" destId="{AC5C1C27-0C57-4C43-846C-76524D32FF24}" srcOrd="1" destOrd="0" presId="urn:microsoft.com/office/officeart/2005/8/layout/orgChart1"/>
    <dgm:cxn modelId="{FBA6513F-FEE3-451A-B178-CE1E9B7F4A1F}" type="presOf" srcId="{67EA6C74-A0FD-4488-8518-193D1AEFB69E}" destId="{E9D5F63D-5330-4BF1-BD36-10822F7A78A2}" srcOrd="0" destOrd="0" presId="urn:microsoft.com/office/officeart/2005/8/layout/orgChart1"/>
    <dgm:cxn modelId="{70959C5E-8001-4894-B3D4-AEBE525A2BA1}" type="presOf" srcId="{66637733-BD25-4B78-A835-27F8793723D5}" destId="{15DB8280-2728-4AB0-B981-4F16A8ACBE47}" srcOrd="1" destOrd="0" presId="urn:microsoft.com/office/officeart/2005/8/layout/orgChart1"/>
    <dgm:cxn modelId="{AC55500F-196A-486B-A695-A402E9D72652}" srcId="{4BAE6D05-FEC1-4114-A8C4-447837115EC9}" destId="{51F2957D-9081-491D-9943-5C17B105C936}" srcOrd="0" destOrd="0" parTransId="{0BDBA762-8548-4D06-876F-E26E87849912}" sibTransId="{8E480F48-15E0-4991-AFD4-560A6AA868C3}"/>
    <dgm:cxn modelId="{B0F2180D-4B81-4C57-8614-C72984C5E288}" srcId="{7A51596A-695F-4A18-9E93-C59FAA808C39}" destId="{ED8C5A7B-3E7B-4439-8ADC-9D4F1CA9852F}" srcOrd="0" destOrd="0" parTransId="{0E05A863-71E8-433C-8F4D-7D2CC6476063}" sibTransId="{E6798935-0C45-426A-8FD2-D225E14C5FEE}"/>
    <dgm:cxn modelId="{1369A1A9-564E-4109-AE5B-B87F7F20C506}" type="presOf" srcId="{84588BAB-9143-43FF-B443-C525EC2FD96C}" destId="{B47619DA-540E-4FEC-9C72-0D81363B6A69}" srcOrd="1" destOrd="0" presId="urn:microsoft.com/office/officeart/2005/8/layout/orgChart1"/>
    <dgm:cxn modelId="{985E4BD2-B1EC-4A1A-B386-F612F8101A7A}" srcId="{4BAE6D05-FEC1-4114-A8C4-447837115EC9}" destId="{7DCB472F-5B9B-42D9-BDCB-7AF6319108DD}" srcOrd="3" destOrd="0" parTransId="{DE4E7203-B537-4CE0-81FE-C89FAADEB284}" sibTransId="{7286D784-3240-4E59-B5C2-AC23B0C3EE9E}"/>
    <dgm:cxn modelId="{BA8871E6-4C6F-4469-9685-CCE1D70F12DE}" type="presOf" srcId="{7DCB472F-5B9B-42D9-BDCB-7AF6319108DD}" destId="{BAE2AD5C-073F-422B-AE40-614EB6ED6597}" srcOrd="1" destOrd="0" presId="urn:microsoft.com/office/officeart/2005/8/layout/orgChart1"/>
    <dgm:cxn modelId="{256A1246-0F46-4A37-AC30-5A6A89E51390}" type="presOf" srcId="{1B5964D2-39C4-4DFF-BF01-5842C0291E0F}" destId="{B186C29D-EE75-4D93-BDCB-D649545B9E4A}" srcOrd="0" destOrd="0" presId="urn:microsoft.com/office/officeart/2005/8/layout/orgChart1"/>
    <dgm:cxn modelId="{5379FD48-0275-4095-8F11-E1A9CEE06411}" type="presOf" srcId="{0BDBA762-8548-4D06-876F-E26E87849912}" destId="{8075D289-A2C8-46D6-A09F-3184FF7F24DA}" srcOrd="0" destOrd="0" presId="urn:microsoft.com/office/officeart/2005/8/layout/orgChart1"/>
    <dgm:cxn modelId="{629BC700-F224-4383-897A-DC669BD59F5C}" type="presOf" srcId="{51A5A79C-9F78-4499-809B-87BFE9B629EC}" destId="{51803663-6F9C-4049-9F33-BD3FDE36EADF}" srcOrd="0" destOrd="0" presId="urn:microsoft.com/office/officeart/2005/8/layout/orgChart1"/>
    <dgm:cxn modelId="{28E00F1E-BE92-4615-AC37-08329DE56995}" type="presOf" srcId="{A9E2D181-01A6-4539-8922-27AD408E4CC6}" destId="{846C2B0A-0838-4750-BBA4-2BAF59E58F35}" srcOrd="1" destOrd="0" presId="urn:microsoft.com/office/officeart/2005/8/layout/orgChart1"/>
    <dgm:cxn modelId="{B195DDE6-A460-426B-9047-45B9D6DD2E7A}" type="presOf" srcId="{6BC8D897-0E8C-4023-BC25-8060F2904A60}" destId="{47083BCE-FD50-47EA-8861-C1FE60C9B66D}" srcOrd="0" destOrd="0" presId="urn:microsoft.com/office/officeart/2005/8/layout/orgChart1"/>
    <dgm:cxn modelId="{0EA50144-EC09-4EC7-BD16-6B725A60D0D2}" type="presOf" srcId="{60F063C7-F80E-41C4-AC06-B445C5EF4F87}" destId="{107326EE-C4F2-4227-B582-71D6DB007436}" srcOrd="0" destOrd="0" presId="urn:microsoft.com/office/officeart/2005/8/layout/orgChart1"/>
    <dgm:cxn modelId="{A594D5D1-F58B-4DED-AE6E-83BD2C1E3B51}" srcId="{A9E2D181-01A6-4539-8922-27AD408E4CC6}" destId="{BA414D77-FE86-45E4-B9C7-1D1B18F059D9}" srcOrd="1" destOrd="0" parTransId="{E8907D74-7DF3-43FE-ACAB-C222355767E1}" sibTransId="{CE838A6C-1A6D-4F20-808C-4BE7066E9B50}"/>
    <dgm:cxn modelId="{C3983B8D-C567-46B5-A2FF-2C7ED486D637}" type="presOf" srcId="{06BF5C2F-F2FE-49AD-862C-6AB9A264FB5B}" destId="{AB2D9B92-FCA1-44EF-B795-D27970A9853C}" srcOrd="1" destOrd="0" presId="urn:microsoft.com/office/officeart/2005/8/layout/orgChart1"/>
    <dgm:cxn modelId="{1F75DAE8-4FB8-409D-9213-ABF7387A11B6}" type="presOf" srcId="{ED8C5A7B-3E7B-4439-8ADC-9D4F1CA9852F}" destId="{59E27955-B731-4D61-9AB1-16E4122C1BC7}" srcOrd="1" destOrd="0" presId="urn:microsoft.com/office/officeart/2005/8/layout/orgChart1"/>
    <dgm:cxn modelId="{3D16BA27-2911-48D6-B418-C8463C6284B6}" type="presOf" srcId="{17923703-C15A-4D9A-BF68-8579C78A407D}" destId="{61E7A87B-0AE1-4081-ACFD-6EB0F546AABC}" srcOrd="0" destOrd="0" presId="urn:microsoft.com/office/officeart/2005/8/layout/orgChart1"/>
    <dgm:cxn modelId="{3B2DD44A-299C-4BC2-A17F-C79C7FE1FE87}" type="presOf" srcId="{2BA414E2-5786-4FE1-9A5B-B289FF0695B3}" destId="{97DDD9CB-C7D9-4B4E-BBE6-B6EA92019FDC}" srcOrd="1" destOrd="0" presId="urn:microsoft.com/office/officeart/2005/8/layout/orgChart1"/>
    <dgm:cxn modelId="{8E2EB2BA-8FB9-436A-A774-0C4FF8898E76}" type="presOf" srcId="{51F2957D-9081-491D-9943-5C17B105C936}" destId="{4FF1F9B8-C594-46E9-A0D4-CB3467188F2D}" srcOrd="0" destOrd="0" presId="urn:microsoft.com/office/officeart/2005/8/layout/orgChart1"/>
    <dgm:cxn modelId="{9BF31B26-8AAA-4DAC-9C35-1D091114F34D}" type="presOf" srcId="{51F2957D-9081-491D-9943-5C17B105C936}" destId="{242F9448-85D5-458A-9E0B-9EF1EFA8F531}" srcOrd="1" destOrd="0" presId="urn:microsoft.com/office/officeart/2005/8/layout/orgChart1"/>
    <dgm:cxn modelId="{D16EF36C-7592-4B34-AD48-C6C5607489F5}" type="presOf" srcId="{84E22337-128C-476D-8E84-C73AFE0719C1}" destId="{01D321F8-A5F2-410A-8F18-2EACC25807A8}" srcOrd="0" destOrd="0" presId="urn:microsoft.com/office/officeart/2005/8/layout/orgChart1"/>
    <dgm:cxn modelId="{B9E88C8D-3DD4-49EC-8C7D-32F687732FBE}" srcId="{4BAE6D05-FEC1-4114-A8C4-447837115EC9}" destId="{66637733-BD25-4B78-A835-27F8793723D5}" srcOrd="2" destOrd="0" parTransId="{2EE555E7-D3B9-4D9F-B4A2-0C19900E1417}" sibTransId="{BFA0B0E0-4D3C-418A-87C6-2364E93F286A}"/>
    <dgm:cxn modelId="{100521AD-E1C3-4768-B683-B36076F20D45}" type="presOf" srcId="{DE4E7203-B537-4CE0-81FE-C89FAADEB284}" destId="{DBF69026-8E94-49DC-9DAA-451951E4744F}" srcOrd="0" destOrd="0" presId="urn:microsoft.com/office/officeart/2005/8/layout/orgChart1"/>
    <dgm:cxn modelId="{798E8F6B-9A17-48FB-A408-6DB6FAAFF30D}" type="presOf" srcId="{F6E738D3-37D4-47A3-94BC-807BD711F8DA}" destId="{73544A18-6651-4CA6-8C32-0AC38AB58E27}" srcOrd="0" destOrd="0" presId="urn:microsoft.com/office/officeart/2005/8/layout/orgChart1"/>
    <dgm:cxn modelId="{ACCE7187-3D95-4226-BA12-424D7FA4D8CC}" type="presOf" srcId="{2EE555E7-D3B9-4D9F-B4A2-0C19900E1417}" destId="{103B07BB-5158-4EEE-9841-E86FF7759C6C}" srcOrd="0" destOrd="0" presId="urn:microsoft.com/office/officeart/2005/8/layout/orgChart1"/>
    <dgm:cxn modelId="{2347508F-2036-4D32-B6B1-C5DB5FEA1155}" type="presOf" srcId="{06BF5C2F-F2FE-49AD-862C-6AB9A264FB5B}" destId="{32CABFFE-8BB0-4949-82AF-8884A6B509FE}" srcOrd="0" destOrd="0" presId="urn:microsoft.com/office/officeart/2005/8/layout/orgChart1"/>
    <dgm:cxn modelId="{94A1E6A9-1D5E-4FF9-B539-9FA15F2631FF}" type="presOf" srcId="{84E22337-128C-476D-8E84-C73AFE0719C1}" destId="{A631D17A-E067-4398-9327-B26134636BD2}" srcOrd="1" destOrd="0" presId="urn:microsoft.com/office/officeart/2005/8/layout/orgChart1"/>
    <dgm:cxn modelId="{0EBA1DBE-AC6E-45EB-8200-FD36908822B7}" srcId="{2BA414E2-5786-4FE1-9A5B-B289FF0695B3}" destId="{7A51596A-695F-4A18-9E93-C59FAA808C39}" srcOrd="0" destOrd="0" parTransId="{21A0BAFD-E92B-4630-82CE-44BA0543FBD0}" sibTransId="{C1ACA072-2236-4ECD-8F11-51C1821AAC83}"/>
    <dgm:cxn modelId="{608A6973-7420-4C85-9A6A-2EA58A2D0CF2}" type="presOf" srcId="{84588BAB-9143-43FF-B443-C525EC2FD96C}" destId="{4EF20F08-1FB9-49FC-9192-3683051AA8E6}" srcOrd="0" destOrd="0" presId="urn:microsoft.com/office/officeart/2005/8/layout/orgChart1"/>
    <dgm:cxn modelId="{7183D899-E6BB-4435-84B2-4A999024BE71}" type="presOf" srcId="{ED8C5A7B-3E7B-4439-8ADC-9D4F1CA9852F}" destId="{41EF6DA6-E7F7-4B1E-993D-88D4709DD54B}" srcOrd="0" destOrd="0" presId="urn:microsoft.com/office/officeart/2005/8/layout/orgChart1"/>
    <dgm:cxn modelId="{72B265EC-1827-498B-BBF2-E6848A225BD3}" type="presOf" srcId="{088FEDF3-1915-416A-9FE0-351A860067B1}" destId="{891832A5-6A07-4D1C-9864-3094F30EC8A6}" srcOrd="0" destOrd="0" presId="urn:microsoft.com/office/officeart/2005/8/layout/orgChart1"/>
    <dgm:cxn modelId="{ED154AE0-1272-4E93-A666-1AE34810C678}" type="presOf" srcId="{7A51596A-695F-4A18-9E93-C59FAA808C39}" destId="{F7A631D3-015E-48C3-A7BA-289BE208DF52}" srcOrd="0" destOrd="0" presId="urn:microsoft.com/office/officeart/2005/8/layout/orgChart1"/>
    <dgm:cxn modelId="{84966EA5-0ADE-4162-BEA0-68C11E6A3C99}" type="presOf" srcId="{77F95459-EEE0-4272-8760-36EDB63B4056}" destId="{7415F798-B649-47B7-A295-6C3DD12527DD}" srcOrd="0" destOrd="0" presId="urn:microsoft.com/office/officeart/2005/8/layout/orgChart1"/>
    <dgm:cxn modelId="{27384B1F-64E0-4EAD-B95A-6485851322AE}" srcId="{2BA414E2-5786-4FE1-9A5B-B289FF0695B3}" destId="{4BAE6D05-FEC1-4114-A8C4-447837115EC9}" srcOrd="3" destOrd="0" parTransId="{1315A4FF-33D3-46BB-8BE1-B4DFA2546AEE}" sibTransId="{A3EFD04F-4C00-4A22-8EDC-75B4AA7A36E9}"/>
    <dgm:cxn modelId="{08D0E85C-4A4B-4B3D-B770-6D016CAFEE0E}" type="presOf" srcId="{1315A4FF-33D3-46BB-8BE1-B4DFA2546AEE}" destId="{D6BB63F3-2106-4374-964B-344C0EF24904}" srcOrd="0" destOrd="0" presId="urn:microsoft.com/office/officeart/2005/8/layout/orgChart1"/>
    <dgm:cxn modelId="{9177D25B-2703-4D18-9380-BB236FE441AE}" type="presOf" srcId="{E8907D74-7DF3-43FE-ACAB-C222355767E1}" destId="{5B410A7D-1210-4CC4-B473-E7AF43E54A99}" srcOrd="0" destOrd="0" presId="urn:microsoft.com/office/officeart/2005/8/layout/orgChart1"/>
    <dgm:cxn modelId="{4C6DB193-4A26-4A3F-8C95-718F644FCF9A}" srcId="{2BA414E2-5786-4FE1-9A5B-B289FF0695B3}" destId="{A9E2D181-01A6-4539-8922-27AD408E4CC6}" srcOrd="2" destOrd="0" parTransId="{51A5A79C-9F78-4499-809B-87BFE9B629EC}" sibTransId="{0417A8D8-9E43-4D76-9D2D-CF93A0DF4537}"/>
    <dgm:cxn modelId="{3705052B-1DCA-4902-A783-71EF5278E91A}" srcId="{7A51596A-695F-4A18-9E93-C59FAA808C39}" destId="{67EA6C74-A0FD-4488-8518-193D1AEFB69E}" srcOrd="1" destOrd="0" parTransId="{6B04E24D-EA08-4778-99A7-F4C37650029A}" sibTransId="{4FE29838-DD0C-427D-8FC0-949E607F81EA}"/>
    <dgm:cxn modelId="{2CA21E6D-2FB8-47E1-A35E-016F2E20404A}" type="presOf" srcId="{C8BA2F02-3B5D-431F-86D1-B73827411A79}" destId="{D86AEE0F-A4B8-43B4-972F-FFB4C959C3C9}" srcOrd="0" destOrd="0" presId="urn:microsoft.com/office/officeart/2005/8/layout/orgChart1"/>
    <dgm:cxn modelId="{A4C23AAF-8A1E-41DB-AA28-307FAAD96BE9}" type="presOf" srcId="{60F063C7-F80E-41C4-AC06-B445C5EF4F87}" destId="{7009446D-69FE-4F9E-9658-5A8655D6C7DE}" srcOrd="1" destOrd="0" presId="urn:microsoft.com/office/officeart/2005/8/layout/orgChart1"/>
    <dgm:cxn modelId="{60B29A13-0F19-4DD4-9F06-EF006E7B9C51}" type="presOf" srcId="{0E05A863-71E8-433C-8F4D-7D2CC6476063}" destId="{4D1FA373-3CC1-402D-ABDA-A683DD23328C}" srcOrd="0" destOrd="0" presId="urn:microsoft.com/office/officeart/2005/8/layout/orgChart1"/>
    <dgm:cxn modelId="{2F3830E3-0B48-4211-A148-9634ABB925DF}" type="presOf" srcId="{E8F52088-6C87-475A-92FB-3CE8065C8280}" destId="{5828A09A-1AA0-45AA-BBA6-991F8FF0518A}" srcOrd="1" destOrd="0" presId="urn:microsoft.com/office/officeart/2005/8/layout/orgChart1"/>
    <dgm:cxn modelId="{59AB90B6-9F64-4802-AE66-7D90D0CA5B5D}" type="presOf" srcId="{66637733-BD25-4B78-A835-27F8793723D5}" destId="{295138E3-413A-4B4C-AD9B-19C694A01DD3}" srcOrd="0" destOrd="0" presId="urn:microsoft.com/office/officeart/2005/8/layout/orgChart1"/>
    <dgm:cxn modelId="{B6E79787-8413-48A6-AF6E-EBA4FA1C02CC}" type="presOf" srcId="{E8F52088-6C87-475A-92FB-3CE8065C8280}" destId="{F04B5FCB-F9BD-4FAF-A9C3-C2EE843133A6}" srcOrd="0" destOrd="0" presId="urn:microsoft.com/office/officeart/2005/8/layout/orgChart1"/>
    <dgm:cxn modelId="{A039B0DB-320A-4F52-AC57-52F5FBFCF5B0}" type="presOf" srcId="{4BAE6D05-FEC1-4114-A8C4-447837115EC9}" destId="{6C3802E3-29FB-4B87-A839-ADB1D2D7738D}" srcOrd="0" destOrd="0" presId="urn:microsoft.com/office/officeart/2005/8/layout/orgChart1"/>
    <dgm:cxn modelId="{95449177-CBC0-4B5B-AE44-8A297C3A7ECC}" type="presOf" srcId="{FD36281C-29F8-45FF-9AA8-BAD275FEC988}" destId="{54AE45BB-89A4-4ECB-BA08-E45FB5E0138F}" srcOrd="0" destOrd="0" presId="urn:microsoft.com/office/officeart/2005/8/layout/orgChart1"/>
    <dgm:cxn modelId="{378559A4-C520-4329-BE32-1136BEE2AAE2}" type="presOf" srcId="{77F95459-EEE0-4272-8760-36EDB63B4056}" destId="{139A7B87-866D-469F-9C75-E3C783F359B7}" srcOrd="1" destOrd="0" presId="urn:microsoft.com/office/officeart/2005/8/layout/orgChart1"/>
    <dgm:cxn modelId="{125B228F-0DB1-4DEA-8841-2DCF54CE6D7D}" type="presOf" srcId="{6CFBDAE3-31EE-436F-81F8-FC317477A42D}" destId="{D7014325-0097-44A7-8F68-37D04FFADAAC}" srcOrd="0" destOrd="0" presId="urn:microsoft.com/office/officeart/2005/8/layout/orgChart1"/>
    <dgm:cxn modelId="{9AEE493E-E87E-4928-A230-150B189A28CF}" type="presOf" srcId="{67F163CF-4CA9-43B8-B5CF-BFCDCF7A4C0B}" destId="{96A0BD76-03C0-47C7-9356-AA4AB12D56A6}" srcOrd="0" destOrd="0" presId="urn:microsoft.com/office/officeart/2005/8/layout/orgChart1"/>
    <dgm:cxn modelId="{01F7EE37-7706-42A6-9504-FBC37CE0876E}" srcId="{06BF5C2F-F2FE-49AD-862C-6AB9A264FB5B}" destId="{84588BAB-9143-43FF-B443-C525EC2FD96C}" srcOrd="1" destOrd="0" parTransId="{6CFBDAE3-31EE-436F-81F8-FC317477A42D}" sibTransId="{41757F8C-8043-4E39-B95A-12EE8E3D9F38}"/>
    <dgm:cxn modelId="{488BC86D-3207-4824-9EA2-464D7A027975}" type="presOf" srcId="{A9E2D181-01A6-4539-8922-27AD408E4CC6}" destId="{6F1F3A2D-B75A-416B-BDEA-4C65D99A3D9C}" srcOrd="0" destOrd="0" presId="urn:microsoft.com/office/officeart/2005/8/layout/orgChart1"/>
    <dgm:cxn modelId="{7E485569-630B-4DAE-AFC2-82D5DE59C0EE}" type="presOf" srcId="{BA414D77-FE86-45E4-B9C7-1D1B18F059D9}" destId="{FF6C0A3B-6196-4972-86F0-B88E435E5212}" srcOrd="1" destOrd="0" presId="urn:microsoft.com/office/officeart/2005/8/layout/orgChart1"/>
    <dgm:cxn modelId="{28036C21-035E-4C11-9A7E-E8028B6E15D6}" srcId="{A9E2D181-01A6-4539-8922-27AD408E4CC6}" destId="{77F95459-EEE0-4272-8760-36EDB63B4056}" srcOrd="3" destOrd="0" parTransId="{17923703-C15A-4D9A-BF68-8579C78A407D}" sibTransId="{9FCADD1A-1AFF-49F9-B52F-0CEAF4831872}"/>
    <dgm:cxn modelId="{79ECD720-CE94-44DF-91FF-1BA769D7EE5C}" type="presOf" srcId="{7DCB472F-5B9B-42D9-BDCB-7AF6319108DD}" destId="{7BE9E89D-27FA-48DB-BCAC-2D811E93FB75}" srcOrd="0" destOrd="0" presId="urn:microsoft.com/office/officeart/2005/8/layout/orgChart1"/>
    <dgm:cxn modelId="{7366C0C0-A496-4CBC-A728-E887DB199018}" type="presOf" srcId="{67EA6C74-A0FD-4488-8518-193D1AEFB69E}" destId="{D5A3E4D2-6F20-4749-8C0D-7D35FD0082C9}" srcOrd="1" destOrd="0" presId="urn:microsoft.com/office/officeart/2005/8/layout/orgChart1"/>
    <dgm:cxn modelId="{F42460A6-0ADF-4152-8DE7-0E24AA5810E0}" type="presOf" srcId="{2BA414E2-5786-4FE1-9A5B-B289FF0695B3}" destId="{E3701D7D-4F0D-48CB-9771-61ABF2737768}" srcOrd="0" destOrd="0" presId="urn:microsoft.com/office/officeart/2005/8/layout/orgChart1"/>
    <dgm:cxn modelId="{E180148A-4907-4D9A-99B5-346935E0BDB1}" srcId="{06BF5C2F-F2FE-49AD-862C-6AB9A264FB5B}" destId="{E8F52088-6C87-475A-92FB-3CE8065C8280}" srcOrd="2" destOrd="0" parTransId="{FD36281C-29F8-45FF-9AA8-BAD275FEC988}" sibTransId="{2636AEDE-5375-4D39-9A5F-C017E23165B6}"/>
    <dgm:cxn modelId="{38EFB493-7FAF-42EB-8F0F-F45583B7A623}" srcId="{67F163CF-4CA9-43B8-B5CF-BFCDCF7A4C0B}" destId="{2BA414E2-5786-4FE1-9A5B-B289FF0695B3}" srcOrd="0" destOrd="0" parTransId="{E056AF38-B19B-4C22-831B-D8154F243AFD}" sibTransId="{9929C5B5-B66C-4654-935D-7BFAE1363222}"/>
    <dgm:cxn modelId="{B2309713-8C2E-4229-8A01-A70A6F1DB855}" type="presOf" srcId="{4BAE6D05-FEC1-4114-A8C4-447837115EC9}" destId="{F2F93D8F-7AA5-4BD8-9F7D-0980428B0E24}" srcOrd="1" destOrd="0" presId="urn:microsoft.com/office/officeart/2005/8/layout/orgChart1"/>
    <dgm:cxn modelId="{57CFBCE8-7E67-4C21-8513-C30B3CA5EB97}" type="presOf" srcId="{21A0BAFD-E92B-4630-82CE-44BA0543FBD0}" destId="{4C1AD288-90C7-4B19-9D47-AAD71B4DE12F}" srcOrd="0" destOrd="0" presId="urn:microsoft.com/office/officeart/2005/8/layout/orgChart1"/>
    <dgm:cxn modelId="{D92D9439-D166-4E0D-B868-93D2C4095B1E}" srcId="{A9E2D181-01A6-4539-8922-27AD408E4CC6}" destId="{60F063C7-F80E-41C4-AC06-B445C5EF4F87}" srcOrd="2" destOrd="0" parTransId="{1B5964D2-39C4-4DFF-BF01-5842C0291E0F}" sibTransId="{E838E5D5-2154-4931-8208-0D928381CC12}"/>
    <dgm:cxn modelId="{EA1CFB29-7F4F-4E80-88CC-3F22FFE70B66}" type="presParOf" srcId="{96A0BD76-03C0-47C7-9356-AA4AB12D56A6}" destId="{79EA6312-489C-4C52-8C1B-F4C427DDAB74}" srcOrd="0" destOrd="0" presId="urn:microsoft.com/office/officeart/2005/8/layout/orgChart1"/>
    <dgm:cxn modelId="{932A1E78-44A9-4EA3-A437-9561874E1E62}" type="presParOf" srcId="{79EA6312-489C-4C52-8C1B-F4C427DDAB74}" destId="{CC9215B2-DD27-45C6-A1F1-29E4C2DB5DAF}" srcOrd="0" destOrd="0" presId="urn:microsoft.com/office/officeart/2005/8/layout/orgChart1"/>
    <dgm:cxn modelId="{6A836FF4-5659-49D2-B94E-E3B9B7E4F694}" type="presParOf" srcId="{CC9215B2-DD27-45C6-A1F1-29E4C2DB5DAF}" destId="{E3701D7D-4F0D-48CB-9771-61ABF2737768}" srcOrd="0" destOrd="0" presId="urn:microsoft.com/office/officeart/2005/8/layout/orgChart1"/>
    <dgm:cxn modelId="{9DAE04ED-ECE1-41CE-8DDC-F554CC7C7C33}" type="presParOf" srcId="{CC9215B2-DD27-45C6-A1F1-29E4C2DB5DAF}" destId="{97DDD9CB-C7D9-4B4E-BBE6-B6EA92019FDC}" srcOrd="1" destOrd="0" presId="urn:microsoft.com/office/officeart/2005/8/layout/orgChart1"/>
    <dgm:cxn modelId="{49E8D49A-3D89-42AC-A2A6-CEDA25042884}" type="presParOf" srcId="{79EA6312-489C-4C52-8C1B-F4C427DDAB74}" destId="{59246F05-C67D-4BCE-8B83-5F67F3D9B258}" srcOrd="1" destOrd="0" presId="urn:microsoft.com/office/officeart/2005/8/layout/orgChart1"/>
    <dgm:cxn modelId="{B9AF27C9-A449-4F86-9F57-DBDD90F375D4}" type="presParOf" srcId="{59246F05-C67D-4BCE-8B83-5F67F3D9B258}" destId="{4C1AD288-90C7-4B19-9D47-AAD71B4DE12F}" srcOrd="0" destOrd="0" presId="urn:microsoft.com/office/officeart/2005/8/layout/orgChart1"/>
    <dgm:cxn modelId="{B11E3358-78C2-4770-89F9-17E2956BDC56}" type="presParOf" srcId="{59246F05-C67D-4BCE-8B83-5F67F3D9B258}" destId="{05FF947F-4A55-4F69-AA2D-30B000D6520E}" srcOrd="1" destOrd="0" presId="urn:microsoft.com/office/officeart/2005/8/layout/orgChart1"/>
    <dgm:cxn modelId="{228445DF-2C4E-43CD-A3DE-34B9C9E60549}" type="presParOf" srcId="{05FF947F-4A55-4F69-AA2D-30B000D6520E}" destId="{EB844ECD-5AA3-487C-98C3-2393562FB367}" srcOrd="0" destOrd="0" presId="urn:microsoft.com/office/officeart/2005/8/layout/orgChart1"/>
    <dgm:cxn modelId="{A339F259-D1C4-48D7-BF79-B217AD5B4331}" type="presParOf" srcId="{EB844ECD-5AA3-487C-98C3-2393562FB367}" destId="{F7A631D3-015E-48C3-A7BA-289BE208DF52}" srcOrd="0" destOrd="0" presId="urn:microsoft.com/office/officeart/2005/8/layout/orgChart1"/>
    <dgm:cxn modelId="{424837FB-E853-49FE-80F2-FBF9D07CB243}" type="presParOf" srcId="{EB844ECD-5AA3-487C-98C3-2393562FB367}" destId="{A4EFD4F2-4630-4246-8D00-613C416B5606}" srcOrd="1" destOrd="0" presId="urn:microsoft.com/office/officeart/2005/8/layout/orgChart1"/>
    <dgm:cxn modelId="{9F9F79F2-C89F-43DA-ABA2-964AFC00C08E}" type="presParOf" srcId="{05FF947F-4A55-4F69-AA2D-30B000D6520E}" destId="{2CF0F183-3F41-4751-A3B8-8DBB4F873C25}" srcOrd="1" destOrd="0" presId="urn:microsoft.com/office/officeart/2005/8/layout/orgChart1"/>
    <dgm:cxn modelId="{E75966E0-A51C-42CC-BA4E-1064D7BE626B}" type="presParOf" srcId="{2CF0F183-3F41-4751-A3B8-8DBB4F873C25}" destId="{4D1FA373-3CC1-402D-ABDA-A683DD23328C}" srcOrd="0" destOrd="0" presId="urn:microsoft.com/office/officeart/2005/8/layout/orgChart1"/>
    <dgm:cxn modelId="{436E3B86-D152-46D9-8E06-61801DC06C31}" type="presParOf" srcId="{2CF0F183-3F41-4751-A3B8-8DBB4F873C25}" destId="{9B02A0F4-2A08-4D09-9D36-58E1136B0767}" srcOrd="1" destOrd="0" presId="urn:microsoft.com/office/officeart/2005/8/layout/orgChart1"/>
    <dgm:cxn modelId="{C2E759F2-73C1-4273-ABE9-F86A427ECAF1}" type="presParOf" srcId="{9B02A0F4-2A08-4D09-9D36-58E1136B0767}" destId="{44646AF6-4FA1-4E89-B800-760D36172728}" srcOrd="0" destOrd="0" presId="urn:microsoft.com/office/officeart/2005/8/layout/orgChart1"/>
    <dgm:cxn modelId="{3A713D8B-A979-408F-BEE8-D233CFF4C6B1}" type="presParOf" srcId="{44646AF6-4FA1-4E89-B800-760D36172728}" destId="{41EF6DA6-E7F7-4B1E-993D-88D4709DD54B}" srcOrd="0" destOrd="0" presId="urn:microsoft.com/office/officeart/2005/8/layout/orgChart1"/>
    <dgm:cxn modelId="{5780C935-0BF9-4C72-BC0E-33A4AD4A2E70}" type="presParOf" srcId="{44646AF6-4FA1-4E89-B800-760D36172728}" destId="{59E27955-B731-4D61-9AB1-16E4122C1BC7}" srcOrd="1" destOrd="0" presId="urn:microsoft.com/office/officeart/2005/8/layout/orgChart1"/>
    <dgm:cxn modelId="{BFE5C6C4-E267-48AF-B7BC-4AD479B167EA}" type="presParOf" srcId="{9B02A0F4-2A08-4D09-9D36-58E1136B0767}" destId="{E4393251-F1C8-43AA-B02B-C4AB2A8344E6}" srcOrd="1" destOrd="0" presId="urn:microsoft.com/office/officeart/2005/8/layout/orgChart1"/>
    <dgm:cxn modelId="{D9DF30CC-151C-43ED-A02D-2711906B29C2}" type="presParOf" srcId="{9B02A0F4-2A08-4D09-9D36-58E1136B0767}" destId="{22427F6C-C7F4-4BFC-B154-F1D71D087A1C}" srcOrd="2" destOrd="0" presId="urn:microsoft.com/office/officeart/2005/8/layout/orgChart1"/>
    <dgm:cxn modelId="{DA672DDB-7AB5-4A4D-BDAC-A05442D4DB62}" type="presParOf" srcId="{2CF0F183-3F41-4751-A3B8-8DBB4F873C25}" destId="{36D68530-E278-424E-9CCC-6176CE811BF7}" srcOrd="2" destOrd="0" presId="urn:microsoft.com/office/officeart/2005/8/layout/orgChart1"/>
    <dgm:cxn modelId="{4D9E1586-A530-4E92-8FFB-8014FB70FD44}" type="presParOf" srcId="{2CF0F183-3F41-4751-A3B8-8DBB4F873C25}" destId="{8280AD9A-221A-49B2-ADF1-FB71FAAC1BCE}" srcOrd="3" destOrd="0" presId="urn:microsoft.com/office/officeart/2005/8/layout/orgChart1"/>
    <dgm:cxn modelId="{A1942845-A440-4E05-B62B-0C5534B23084}" type="presParOf" srcId="{8280AD9A-221A-49B2-ADF1-FB71FAAC1BCE}" destId="{48B00F53-31E0-417B-8081-C27BC2A610E9}" srcOrd="0" destOrd="0" presId="urn:microsoft.com/office/officeart/2005/8/layout/orgChart1"/>
    <dgm:cxn modelId="{B9462686-F8F6-491A-8F9A-D0A2571C7FC2}" type="presParOf" srcId="{48B00F53-31E0-417B-8081-C27BC2A610E9}" destId="{E9D5F63D-5330-4BF1-BD36-10822F7A78A2}" srcOrd="0" destOrd="0" presId="urn:microsoft.com/office/officeart/2005/8/layout/orgChart1"/>
    <dgm:cxn modelId="{4C7F52DC-A420-4532-9362-D4315720DA8C}" type="presParOf" srcId="{48B00F53-31E0-417B-8081-C27BC2A610E9}" destId="{D5A3E4D2-6F20-4749-8C0D-7D35FD0082C9}" srcOrd="1" destOrd="0" presId="urn:microsoft.com/office/officeart/2005/8/layout/orgChart1"/>
    <dgm:cxn modelId="{D5D32105-2C24-4149-8D75-729EDB0A5A4F}" type="presParOf" srcId="{8280AD9A-221A-49B2-ADF1-FB71FAAC1BCE}" destId="{1FDAA2A0-0EEE-49FD-A2D2-E22F9541C8D8}" srcOrd="1" destOrd="0" presId="urn:microsoft.com/office/officeart/2005/8/layout/orgChart1"/>
    <dgm:cxn modelId="{D29D2B4A-2774-4AAF-BE4D-630D8DE517AF}" type="presParOf" srcId="{8280AD9A-221A-49B2-ADF1-FB71FAAC1BCE}" destId="{28294E9B-95C2-4ACD-A3DE-B9C0EE44BF9D}" srcOrd="2" destOrd="0" presId="urn:microsoft.com/office/officeart/2005/8/layout/orgChart1"/>
    <dgm:cxn modelId="{A711BB9E-554D-4EA3-92D4-731A93ED7779}" type="presParOf" srcId="{05FF947F-4A55-4F69-AA2D-30B000D6520E}" destId="{B2D00D1C-4DC2-4594-9A3D-743CE968E9AF}" srcOrd="2" destOrd="0" presId="urn:microsoft.com/office/officeart/2005/8/layout/orgChart1"/>
    <dgm:cxn modelId="{181DB7C8-54ED-4C6C-89D9-4AF5F42E0BFD}" type="presParOf" srcId="{59246F05-C67D-4BCE-8B83-5F67F3D9B258}" destId="{D86AEE0F-A4B8-43B4-972F-FFB4C959C3C9}" srcOrd="2" destOrd="0" presId="urn:microsoft.com/office/officeart/2005/8/layout/orgChart1"/>
    <dgm:cxn modelId="{B796A340-B5F5-43F0-8C96-0652EA71C39B}" type="presParOf" srcId="{59246F05-C67D-4BCE-8B83-5F67F3D9B258}" destId="{DC9DF436-8402-43DA-AD31-63B9B91C0622}" srcOrd="3" destOrd="0" presId="urn:microsoft.com/office/officeart/2005/8/layout/orgChart1"/>
    <dgm:cxn modelId="{AFB8059E-C5D8-4A6D-B7A5-9A5F5E2DF917}" type="presParOf" srcId="{DC9DF436-8402-43DA-AD31-63B9B91C0622}" destId="{815C085D-2B8C-4B55-BCC6-1BDED675BCCE}" srcOrd="0" destOrd="0" presId="urn:microsoft.com/office/officeart/2005/8/layout/orgChart1"/>
    <dgm:cxn modelId="{21398532-D6E4-4D31-A5D8-B6922DC686F8}" type="presParOf" srcId="{815C085D-2B8C-4B55-BCC6-1BDED675BCCE}" destId="{32CABFFE-8BB0-4949-82AF-8884A6B509FE}" srcOrd="0" destOrd="0" presId="urn:microsoft.com/office/officeart/2005/8/layout/orgChart1"/>
    <dgm:cxn modelId="{0BDE2091-9FA5-47DD-996B-4EAAE72526D0}" type="presParOf" srcId="{815C085D-2B8C-4B55-BCC6-1BDED675BCCE}" destId="{AB2D9B92-FCA1-44EF-B795-D27970A9853C}" srcOrd="1" destOrd="0" presId="urn:microsoft.com/office/officeart/2005/8/layout/orgChart1"/>
    <dgm:cxn modelId="{F891CB87-4B4A-4E8F-88C2-C5917B39BA72}" type="presParOf" srcId="{DC9DF436-8402-43DA-AD31-63B9B91C0622}" destId="{2F9D51F5-BC1B-45C4-A6F3-5E64CEF13D6D}" srcOrd="1" destOrd="0" presId="urn:microsoft.com/office/officeart/2005/8/layout/orgChart1"/>
    <dgm:cxn modelId="{CBB610E9-3E5C-4EEB-9CD9-EAB21332A995}" type="presParOf" srcId="{2F9D51F5-BC1B-45C4-A6F3-5E64CEF13D6D}" destId="{73544A18-6651-4CA6-8C32-0AC38AB58E27}" srcOrd="0" destOrd="0" presId="urn:microsoft.com/office/officeart/2005/8/layout/orgChart1"/>
    <dgm:cxn modelId="{2E2353BC-C969-4BA8-8458-2E1210A64BDE}" type="presParOf" srcId="{2F9D51F5-BC1B-45C4-A6F3-5E64CEF13D6D}" destId="{0FE9F3B1-E003-4EE3-A96B-785253FF8080}" srcOrd="1" destOrd="0" presId="urn:microsoft.com/office/officeart/2005/8/layout/orgChart1"/>
    <dgm:cxn modelId="{52EC3F45-28B1-4349-BACC-2E6ED4118765}" type="presParOf" srcId="{0FE9F3B1-E003-4EE3-A96B-785253FF8080}" destId="{4919A110-123B-44B0-85C1-2FA42A49DB2D}" srcOrd="0" destOrd="0" presId="urn:microsoft.com/office/officeart/2005/8/layout/orgChart1"/>
    <dgm:cxn modelId="{0718CE4B-7B46-4F17-A111-5CCEA406F006}" type="presParOf" srcId="{4919A110-123B-44B0-85C1-2FA42A49DB2D}" destId="{891832A5-6A07-4D1C-9864-3094F30EC8A6}" srcOrd="0" destOrd="0" presId="urn:microsoft.com/office/officeart/2005/8/layout/orgChart1"/>
    <dgm:cxn modelId="{4F0ACC04-A0F3-4315-B7B0-44F9B4D0E39D}" type="presParOf" srcId="{4919A110-123B-44B0-85C1-2FA42A49DB2D}" destId="{08CE4074-309F-44AC-8F7C-C8E0F8593865}" srcOrd="1" destOrd="0" presId="urn:microsoft.com/office/officeart/2005/8/layout/orgChart1"/>
    <dgm:cxn modelId="{B6E64984-FD8E-4F7E-A6C5-6ABCF0A69F69}" type="presParOf" srcId="{0FE9F3B1-E003-4EE3-A96B-785253FF8080}" destId="{706BF1F2-7ECA-4479-AB1E-854A3F2ABF38}" srcOrd="1" destOrd="0" presId="urn:microsoft.com/office/officeart/2005/8/layout/orgChart1"/>
    <dgm:cxn modelId="{3695A05C-1E49-4041-9481-2F3B612ED3A7}" type="presParOf" srcId="{0FE9F3B1-E003-4EE3-A96B-785253FF8080}" destId="{4FCE16B6-B7DF-41C8-9469-B941C12DDD7D}" srcOrd="2" destOrd="0" presId="urn:microsoft.com/office/officeart/2005/8/layout/orgChart1"/>
    <dgm:cxn modelId="{FEA1C3CC-4767-4060-9CB3-488677198E00}" type="presParOf" srcId="{2F9D51F5-BC1B-45C4-A6F3-5E64CEF13D6D}" destId="{D7014325-0097-44A7-8F68-37D04FFADAAC}" srcOrd="2" destOrd="0" presId="urn:microsoft.com/office/officeart/2005/8/layout/orgChart1"/>
    <dgm:cxn modelId="{070F49EE-80D8-4DC5-A0D5-7B7DE21A055E}" type="presParOf" srcId="{2F9D51F5-BC1B-45C4-A6F3-5E64CEF13D6D}" destId="{682F1C79-CB5F-40C3-A2B6-EC5280F2656F}" srcOrd="3" destOrd="0" presId="urn:microsoft.com/office/officeart/2005/8/layout/orgChart1"/>
    <dgm:cxn modelId="{3A592F42-EEE1-4ED2-925B-A3EE549C2E0E}" type="presParOf" srcId="{682F1C79-CB5F-40C3-A2B6-EC5280F2656F}" destId="{BD78BDB9-6C2A-4849-90B3-BFAC2559EFE9}" srcOrd="0" destOrd="0" presId="urn:microsoft.com/office/officeart/2005/8/layout/orgChart1"/>
    <dgm:cxn modelId="{DF891475-FA56-422B-B7AC-F8A018A689C6}" type="presParOf" srcId="{BD78BDB9-6C2A-4849-90B3-BFAC2559EFE9}" destId="{4EF20F08-1FB9-49FC-9192-3683051AA8E6}" srcOrd="0" destOrd="0" presId="urn:microsoft.com/office/officeart/2005/8/layout/orgChart1"/>
    <dgm:cxn modelId="{3BD1E43F-AAC9-4A4B-A32E-B9444A6BE380}" type="presParOf" srcId="{BD78BDB9-6C2A-4849-90B3-BFAC2559EFE9}" destId="{B47619DA-540E-4FEC-9C72-0D81363B6A69}" srcOrd="1" destOrd="0" presId="urn:microsoft.com/office/officeart/2005/8/layout/orgChart1"/>
    <dgm:cxn modelId="{803EDF86-A76E-454B-8629-40C343198CB9}" type="presParOf" srcId="{682F1C79-CB5F-40C3-A2B6-EC5280F2656F}" destId="{A312580A-DB2F-4A74-BC23-B6D9638C6ABC}" srcOrd="1" destOrd="0" presId="urn:microsoft.com/office/officeart/2005/8/layout/orgChart1"/>
    <dgm:cxn modelId="{21E2CFA0-DF5D-4235-B810-CE8F70948CF4}" type="presParOf" srcId="{682F1C79-CB5F-40C3-A2B6-EC5280F2656F}" destId="{12B99B67-F755-4B21-91C4-A5FE82696C14}" srcOrd="2" destOrd="0" presId="urn:microsoft.com/office/officeart/2005/8/layout/orgChart1"/>
    <dgm:cxn modelId="{FAF805B8-E721-4010-A0E3-83C972984C6E}" type="presParOf" srcId="{2F9D51F5-BC1B-45C4-A6F3-5E64CEF13D6D}" destId="{54AE45BB-89A4-4ECB-BA08-E45FB5E0138F}" srcOrd="4" destOrd="0" presId="urn:microsoft.com/office/officeart/2005/8/layout/orgChart1"/>
    <dgm:cxn modelId="{50F07238-A717-42FF-9962-1468A03270BB}" type="presParOf" srcId="{2F9D51F5-BC1B-45C4-A6F3-5E64CEF13D6D}" destId="{6B8BA4D9-15A6-4F0B-A3E4-0D5F7EFDF670}" srcOrd="5" destOrd="0" presId="urn:microsoft.com/office/officeart/2005/8/layout/orgChart1"/>
    <dgm:cxn modelId="{4DD79DEA-1000-4794-945A-5DA989270B83}" type="presParOf" srcId="{6B8BA4D9-15A6-4F0B-A3E4-0D5F7EFDF670}" destId="{1A6B149B-DC11-4CDB-BD39-9619C624FC87}" srcOrd="0" destOrd="0" presId="urn:microsoft.com/office/officeart/2005/8/layout/orgChart1"/>
    <dgm:cxn modelId="{4A004F52-B3CE-4035-AFCB-A46046642FAE}" type="presParOf" srcId="{1A6B149B-DC11-4CDB-BD39-9619C624FC87}" destId="{F04B5FCB-F9BD-4FAF-A9C3-C2EE843133A6}" srcOrd="0" destOrd="0" presId="urn:microsoft.com/office/officeart/2005/8/layout/orgChart1"/>
    <dgm:cxn modelId="{D1C989D7-D828-40BF-897E-A9422838EF51}" type="presParOf" srcId="{1A6B149B-DC11-4CDB-BD39-9619C624FC87}" destId="{5828A09A-1AA0-45AA-BBA6-991F8FF0518A}" srcOrd="1" destOrd="0" presId="urn:microsoft.com/office/officeart/2005/8/layout/orgChart1"/>
    <dgm:cxn modelId="{5E857A22-0432-4BB9-B9DE-B070FCBA4A1E}" type="presParOf" srcId="{6B8BA4D9-15A6-4F0B-A3E4-0D5F7EFDF670}" destId="{03162FC1-1D70-452E-B8F2-FE148A742C9B}" srcOrd="1" destOrd="0" presId="urn:microsoft.com/office/officeart/2005/8/layout/orgChart1"/>
    <dgm:cxn modelId="{797F0ACA-1DE8-4432-83F8-0B232F04FBCE}" type="presParOf" srcId="{6B8BA4D9-15A6-4F0B-A3E4-0D5F7EFDF670}" destId="{3F14AC34-2C5D-4F29-89D1-2536F40D2EDA}" srcOrd="2" destOrd="0" presId="urn:microsoft.com/office/officeart/2005/8/layout/orgChart1"/>
    <dgm:cxn modelId="{53FD6EE8-AE73-41D0-B848-CCE97557ECDB}" type="presParOf" srcId="{DC9DF436-8402-43DA-AD31-63B9B91C0622}" destId="{334378C5-40CC-41E0-A8E6-B81A6649C23D}" srcOrd="2" destOrd="0" presId="urn:microsoft.com/office/officeart/2005/8/layout/orgChart1"/>
    <dgm:cxn modelId="{48BE7274-20D2-466E-9219-C53975F781A9}" type="presParOf" srcId="{59246F05-C67D-4BCE-8B83-5F67F3D9B258}" destId="{51803663-6F9C-4049-9F33-BD3FDE36EADF}" srcOrd="4" destOrd="0" presId="urn:microsoft.com/office/officeart/2005/8/layout/orgChart1"/>
    <dgm:cxn modelId="{4C661560-7F8E-4CA4-8097-A780745880DA}" type="presParOf" srcId="{59246F05-C67D-4BCE-8B83-5F67F3D9B258}" destId="{2C814373-6411-4F83-8FBE-0AD76169FEF9}" srcOrd="5" destOrd="0" presId="urn:microsoft.com/office/officeart/2005/8/layout/orgChart1"/>
    <dgm:cxn modelId="{1554952F-1C9E-433D-94E7-7EBF26D30C1E}" type="presParOf" srcId="{2C814373-6411-4F83-8FBE-0AD76169FEF9}" destId="{901A25BC-AD37-4355-B7B6-15B823489E8F}" srcOrd="0" destOrd="0" presId="urn:microsoft.com/office/officeart/2005/8/layout/orgChart1"/>
    <dgm:cxn modelId="{81D7F5CA-BB5D-410B-83EC-AD9891FD1422}" type="presParOf" srcId="{901A25BC-AD37-4355-B7B6-15B823489E8F}" destId="{6F1F3A2D-B75A-416B-BDEA-4C65D99A3D9C}" srcOrd="0" destOrd="0" presId="urn:microsoft.com/office/officeart/2005/8/layout/orgChart1"/>
    <dgm:cxn modelId="{68CEE8F5-E6BE-4384-A602-3FB66C19D1D9}" type="presParOf" srcId="{901A25BC-AD37-4355-B7B6-15B823489E8F}" destId="{846C2B0A-0838-4750-BBA4-2BAF59E58F35}" srcOrd="1" destOrd="0" presId="urn:microsoft.com/office/officeart/2005/8/layout/orgChart1"/>
    <dgm:cxn modelId="{8FED8087-4C2A-4E9E-A240-411086FEABFC}" type="presParOf" srcId="{2C814373-6411-4F83-8FBE-0AD76169FEF9}" destId="{33C78A9F-B1FE-44DD-85E3-0027CAD5E249}" srcOrd="1" destOrd="0" presId="urn:microsoft.com/office/officeart/2005/8/layout/orgChart1"/>
    <dgm:cxn modelId="{DBAD5699-445E-4B5E-AB89-EB01E80C7EB9}" type="presParOf" srcId="{33C78A9F-B1FE-44DD-85E3-0027CAD5E249}" destId="{47083BCE-FD50-47EA-8861-C1FE60C9B66D}" srcOrd="0" destOrd="0" presId="urn:microsoft.com/office/officeart/2005/8/layout/orgChart1"/>
    <dgm:cxn modelId="{CAA5AE7C-4C4E-435F-ACE1-30E6F6EC6B58}" type="presParOf" srcId="{33C78A9F-B1FE-44DD-85E3-0027CAD5E249}" destId="{6BF4F8E0-CD54-4F55-B93F-C70BE3166A53}" srcOrd="1" destOrd="0" presId="urn:microsoft.com/office/officeart/2005/8/layout/orgChart1"/>
    <dgm:cxn modelId="{EB880C6F-F287-4CFE-A1C9-6287854B345F}" type="presParOf" srcId="{6BF4F8E0-CD54-4F55-B93F-C70BE3166A53}" destId="{84B67779-5CEB-4476-92AA-55EA55E88318}" srcOrd="0" destOrd="0" presId="urn:microsoft.com/office/officeart/2005/8/layout/orgChart1"/>
    <dgm:cxn modelId="{1AF94005-3688-496C-A887-A691DE7EF70F}" type="presParOf" srcId="{84B67779-5CEB-4476-92AA-55EA55E88318}" destId="{01D321F8-A5F2-410A-8F18-2EACC25807A8}" srcOrd="0" destOrd="0" presId="urn:microsoft.com/office/officeart/2005/8/layout/orgChart1"/>
    <dgm:cxn modelId="{A695FE0F-93BF-457F-999F-BEF5F04A525C}" type="presParOf" srcId="{84B67779-5CEB-4476-92AA-55EA55E88318}" destId="{A631D17A-E067-4398-9327-B26134636BD2}" srcOrd="1" destOrd="0" presId="urn:microsoft.com/office/officeart/2005/8/layout/orgChart1"/>
    <dgm:cxn modelId="{46E5D78B-61DD-4FEB-954E-A55E1E4201AC}" type="presParOf" srcId="{6BF4F8E0-CD54-4F55-B93F-C70BE3166A53}" destId="{7C91C8D9-B71E-43D7-8E81-A052D3D9B0F9}" srcOrd="1" destOrd="0" presId="urn:microsoft.com/office/officeart/2005/8/layout/orgChart1"/>
    <dgm:cxn modelId="{80DDDD8B-4840-4CFA-803B-34BCB88DB620}" type="presParOf" srcId="{6BF4F8E0-CD54-4F55-B93F-C70BE3166A53}" destId="{94B51C09-C1A4-457E-BE82-67FDFA755083}" srcOrd="2" destOrd="0" presId="urn:microsoft.com/office/officeart/2005/8/layout/orgChart1"/>
    <dgm:cxn modelId="{82D11A96-E47B-49F8-88A9-255B1BD609D3}" type="presParOf" srcId="{33C78A9F-B1FE-44DD-85E3-0027CAD5E249}" destId="{5B410A7D-1210-4CC4-B473-E7AF43E54A99}" srcOrd="2" destOrd="0" presId="urn:microsoft.com/office/officeart/2005/8/layout/orgChart1"/>
    <dgm:cxn modelId="{1B3EDE3D-C376-43E3-BC07-DD4F175CFDFC}" type="presParOf" srcId="{33C78A9F-B1FE-44DD-85E3-0027CAD5E249}" destId="{F0799354-3BA9-4964-97E7-8995F1315CD8}" srcOrd="3" destOrd="0" presId="urn:microsoft.com/office/officeart/2005/8/layout/orgChart1"/>
    <dgm:cxn modelId="{70F4D431-E757-47FB-8925-D36779DD7910}" type="presParOf" srcId="{F0799354-3BA9-4964-97E7-8995F1315CD8}" destId="{0DAD18B5-468B-4000-A379-93F8DF91E40C}" srcOrd="0" destOrd="0" presId="urn:microsoft.com/office/officeart/2005/8/layout/orgChart1"/>
    <dgm:cxn modelId="{66E7587F-E297-4EBC-817F-851289DE010A}" type="presParOf" srcId="{0DAD18B5-468B-4000-A379-93F8DF91E40C}" destId="{9A312B87-8979-4BA5-B2A7-FF74CA95DE3F}" srcOrd="0" destOrd="0" presId="urn:microsoft.com/office/officeart/2005/8/layout/orgChart1"/>
    <dgm:cxn modelId="{535D389F-E68D-4FBF-90D0-BA53BB36A903}" type="presParOf" srcId="{0DAD18B5-468B-4000-A379-93F8DF91E40C}" destId="{FF6C0A3B-6196-4972-86F0-B88E435E5212}" srcOrd="1" destOrd="0" presId="urn:microsoft.com/office/officeart/2005/8/layout/orgChart1"/>
    <dgm:cxn modelId="{238A3254-6340-4F37-A328-8D8F8FE35A52}" type="presParOf" srcId="{F0799354-3BA9-4964-97E7-8995F1315CD8}" destId="{9BB0DBC2-B54D-432A-BC1A-7DAFC7F084A5}" srcOrd="1" destOrd="0" presId="urn:microsoft.com/office/officeart/2005/8/layout/orgChart1"/>
    <dgm:cxn modelId="{731CC2D7-0DBE-47A2-9269-EE9614009594}" type="presParOf" srcId="{F0799354-3BA9-4964-97E7-8995F1315CD8}" destId="{E4DC8E0F-9FB6-4DB7-871A-750D2F0F9A20}" srcOrd="2" destOrd="0" presId="urn:microsoft.com/office/officeart/2005/8/layout/orgChart1"/>
    <dgm:cxn modelId="{4D703BC0-19EE-4BA3-9C24-BEDE032A5CC2}" type="presParOf" srcId="{33C78A9F-B1FE-44DD-85E3-0027CAD5E249}" destId="{B186C29D-EE75-4D93-BDCB-D649545B9E4A}" srcOrd="4" destOrd="0" presId="urn:microsoft.com/office/officeart/2005/8/layout/orgChart1"/>
    <dgm:cxn modelId="{7126BF29-5AB6-443C-A6A6-D1F81CCBCEA4}" type="presParOf" srcId="{33C78A9F-B1FE-44DD-85E3-0027CAD5E249}" destId="{C0111439-851D-4664-8FDF-F50BF4F238C5}" srcOrd="5" destOrd="0" presId="urn:microsoft.com/office/officeart/2005/8/layout/orgChart1"/>
    <dgm:cxn modelId="{19139FC4-385A-477D-B0F3-81F054F58E43}" type="presParOf" srcId="{C0111439-851D-4664-8FDF-F50BF4F238C5}" destId="{93C4ABEC-046C-4CB1-ABB0-B07196ECCF91}" srcOrd="0" destOrd="0" presId="urn:microsoft.com/office/officeart/2005/8/layout/orgChart1"/>
    <dgm:cxn modelId="{FF472B01-CC05-457D-805A-558CA44C5B45}" type="presParOf" srcId="{93C4ABEC-046C-4CB1-ABB0-B07196ECCF91}" destId="{107326EE-C4F2-4227-B582-71D6DB007436}" srcOrd="0" destOrd="0" presId="urn:microsoft.com/office/officeart/2005/8/layout/orgChart1"/>
    <dgm:cxn modelId="{29591624-5B6D-4DFA-BC24-C23A4DE7C03A}" type="presParOf" srcId="{93C4ABEC-046C-4CB1-ABB0-B07196ECCF91}" destId="{7009446D-69FE-4F9E-9658-5A8655D6C7DE}" srcOrd="1" destOrd="0" presId="urn:microsoft.com/office/officeart/2005/8/layout/orgChart1"/>
    <dgm:cxn modelId="{BBF125BF-483B-4EAB-A7CD-0C314853FC6D}" type="presParOf" srcId="{C0111439-851D-4664-8FDF-F50BF4F238C5}" destId="{6F0093D9-66AC-491F-9381-6488C57DEDCC}" srcOrd="1" destOrd="0" presId="urn:microsoft.com/office/officeart/2005/8/layout/orgChart1"/>
    <dgm:cxn modelId="{F8245B81-3031-46C9-82A2-2EDEC25FACD7}" type="presParOf" srcId="{C0111439-851D-4664-8FDF-F50BF4F238C5}" destId="{49840326-3C69-4DB6-8CD6-4B0612EDF68B}" srcOrd="2" destOrd="0" presId="urn:microsoft.com/office/officeart/2005/8/layout/orgChart1"/>
    <dgm:cxn modelId="{438FE208-EE19-43D8-8E30-782B230F283B}" type="presParOf" srcId="{33C78A9F-B1FE-44DD-85E3-0027CAD5E249}" destId="{61E7A87B-0AE1-4081-ACFD-6EB0F546AABC}" srcOrd="6" destOrd="0" presId="urn:microsoft.com/office/officeart/2005/8/layout/orgChart1"/>
    <dgm:cxn modelId="{20470C13-2F59-44BC-B26B-2B28888E3C7F}" type="presParOf" srcId="{33C78A9F-B1FE-44DD-85E3-0027CAD5E249}" destId="{CEBF56E3-51FB-4E6A-83F0-77DF4CBC2298}" srcOrd="7" destOrd="0" presId="urn:microsoft.com/office/officeart/2005/8/layout/orgChart1"/>
    <dgm:cxn modelId="{AFADE0FE-184A-4B80-94DC-359D5880548F}" type="presParOf" srcId="{CEBF56E3-51FB-4E6A-83F0-77DF4CBC2298}" destId="{8D31911F-6778-441B-AC34-6365C8A30CDA}" srcOrd="0" destOrd="0" presId="urn:microsoft.com/office/officeart/2005/8/layout/orgChart1"/>
    <dgm:cxn modelId="{1C48F832-BF6A-4143-A6B3-E95EA0EF4AA0}" type="presParOf" srcId="{8D31911F-6778-441B-AC34-6365C8A30CDA}" destId="{7415F798-B649-47B7-A295-6C3DD12527DD}" srcOrd="0" destOrd="0" presId="urn:microsoft.com/office/officeart/2005/8/layout/orgChart1"/>
    <dgm:cxn modelId="{B9946256-10EF-457D-A679-A784A7CECD84}" type="presParOf" srcId="{8D31911F-6778-441B-AC34-6365C8A30CDA}" destId="{139A7B87-866D-469F-9C75-E3C783F359B7}" srcOrd="1" destOrd="0" presId="urn:microsoft.com/office/officeart/2005/8/layout/orgChart1"/>
    <dgm:cxn modelId="{18DDB6DC-D566-45E7-A5C7-DD31F0A6BD67}" type="presParOf" srcId="{CEBF56E3-51FB-4E6A-83F0-77DF4CBC2298}" destId="{AD2E8720-C16E-4807-B8BC-7771CCDC9C12}" srcOrd="1" destOrd="0" presId="urn:microsoft.com/office/officeart/2005/8/layout/orgChart1"/>
    <dgm:cxn modelId="{E605EF41-AF32-4A0D-A132-54B2E9183C83}" type="presParOf" srcId="{CEBF56E3-51FB-4E6A-83F0-77DF4CBC2298}" destId="{6CF9023C-84B3-4EF6-B929-562D2C233814}" srcOrd="2" destOrd="0" presId="urn:microsoft.com/office/officeart/2005/8/layout/orgChart1"/>
    <dgm:cxn modelId="{7F874716-32A6-48BD-9A73-D495FE196810}" type="presParOf" srcId="{2C814373-6411-4F83-8FBE-0AD76169FEF9}" destId="{996342BC-F837-46B0-8644-123017F32E2E}" srcOrd="2" destOrd="0" presId="urn:microsoft.com/office/officeart/2005/8/layout/orgChart1"/>
    <dgm:cxn modelId="{F8B1EAFE-E658-4718-9EFD-0DA43BBA0201}" type="presParOf" srcId="{59246F05-C67D-4BCE-8B83-5F67F3D9B258}" destId="{D6BB63F3-2106-4374-964B-344C0EF24904}" srcOrd="6" destOrd="0" presId="urn:microsoft.com/office/officeart/2005/8/layout/orgChart1"/>
    <dgm:cxn modelId="{47351F37-DA13-47A1-8A23-CD4CE36BB57A}" type="presParOf" srcId="{59246F05-C67D-4BCE-8B83-5F67F3D9B258}" destId="{12F36723-B4E4-457B-B4D8-3EA1B981F711}" srcOrd="7" destOrd="0" presId="urn:microsoft.com/office/officeart/2005/8/layout/orgChart1"/>
    <dgm:cxn modelId="{C081A3A3-C2CC-4295-AE29-57DCC1F84068}" type="presParOf" srcId="{12F36723-B4E4-457B-B4D8-3EA1B981F711}" destId="{551A32D4-BD68-4268-A192-4E081BAA1B71}" srcOrd="0" destOrd="0" presId="urn:microsoft.com/office/officeart/2005/8/layout/orgChart1"/>
    <dgm:cxn modelId="{91C1D833-0648-42F5-B453-F2D9886E4915}" type="presParOf" srcId="{551A32D4-BD68-4268-A192-4E081BAA1B71}" destId="{6C3802E3-29FB-4B87-A839-ADB1D2D7738D}" srcOrd="0" destOrd="0" presId="urn:microsoft.com/office/officeart/2005/8/layout/orgChart1"/>
    <dgm:cxn modelId="{630CAA6B-E8C5-4ACB-8AEB-E4120FC417E5}" type="presParOf" srcId="{551A32D4-BD68-4268-A192-4E081BAA1B71}" destId="{F2F93D8F-7AA5-4BD8-9F7D-0980428B0E24}" srcOrd="1" destOrd="0" presId="urn:microsoft.com/office/officeart/2005/8/layout/orgChart1"/>
    <dgm:cxn modelId="{B10885EE-E518-4090-9A07-91BFEA0C1E56}" type="presParOf" srcId="{12F36723-B4E4-457B-B4D8-3EA1B981F711}" destId="{79538D09-5A26-4F49-9EED-C4025D782045}" srcOrd="1" destOrd="0" presId="urn:microsoft.com/office/officeart/2005/8/layout/orgChart1"/>
    <dgm:cxn modelId="{5AA3ED6B-CAC7-4962-9E85-2171B5AC77AF}" type="presParOf" srcId="{79538D09-5A26-4F49-9EED-C4025D782045}" destId="{8075D289-A2C8-46D6-A09F-3184FF7F24DA}" srcOrd="0" destOrd="0" presId="urn:microsoft.com/office/officeart/2005/8/layout/orgChart1"/>
    <dgm:cxn modelId="{6A82AAFA-AA21-4B12-AEDF-73988880256A}" type="presParOf" srcId="{79538D09-5A26-4F49-9EED-C4025D782045}" destId="{B779FA2A-BEFC-49D9-AAF4-6F57E73502BE}" srcOrd="1" destOrd="0" presId="urn:microsoft.com/office/officeart/2005/8/layout/orgChart1"/>
    <dgm:cxn modelId="{3B97079C-EE4E-4093-AEC6-B8BF688F317E}" type="presParOf" srcId="{B779FA2A-BEFC-49D9-AAF4-6F57E73502BE}" destId="{329E49C3-D0DB-4641-8DBB-3F67FBBF8881}" srcOrd="0" destOrd="0" presId="urn:microsoft.com/office/officeart/2005/8/layout/orgChart1"/>
    <dgm:cxn modelId="{3C10B543-2EBD-4982-AFCD-893FD33556DA}" type="presParOf" srcId="{329E49C3-D0DB-4641-8DBB-3F67FBBF8881}" destId="{4FF1F9B8-C594-46E9-A0D4-CB3467188F2D}" srcOrd="0" destOrd="0" presId="urn:microsoft.com/office/officeart/2005/8/layout/orgChart1"/>
    <dgm:cxn modelId="{BC732EDF-C895-44C0-A10F-BFC44C9A87E8}" type="presParOf" srcId="{329E49C3-D0DB-4641-8DBB-3F67FBBF8881}" destId="{242F9448-85D5-458A-9E0B-9EF1EFA8F531}" srcOrd="1" destOrd="0" presId="urn:microsoft.com/office/officeart/2005/8/layout/orgChart1"/>
    <dgm:cxn modelId="{73235B53-E5B6-45A1-9E0F-C421929C6CD8}" type="presParOf" srcId="{B779FA2A-BEFC-49D9-AAF4-6F57E73502BE}" destId="{AC825197-6049-4F9D-BF8F-19E86ED98760}" srcOrd="1" destOrd="0" presId="urn:microsoft.com/office/officeart/2005/8/layout/orgChart1"/>
    <dgm:cxn modelId="{B4785EE2-6A3C-40D6-AD94-F146422FA51D}" type="presParOf" srcId="{B779FA2A-BEFC-49D9-AAF4-6F57E73502BE}" destId="{D0D0B067-03F6-4D3B-9302-49C3939CCDDA}" srcOrd="2" destOrd="0" presId="urn:microsoft.com/office/officeart/2005/8/layout/orgChart1"/>
    <dgm:cxn modelId="{5F3465C4-2048-4ED1-BE3B-EAC20D178313}" type="presParOf" srcId="{79538D09-5A26-4F49-9EED-C4025D782045}" destId="{3CEAE4E3-870C-47B2-993F-DE3A6D23700B}" srcOrd="2" destOrd="0" presId="urn:microsoft.com/office/officeart/2005/8/layout/orgChart1"/>
    <dgm:cxn modelId="{CAD9956A-7EB3-4DF8-B885-33AF7B8D89DC}" type="presParOf" srcId="{79538D09-5A26-4F49-9EED-C4025D782045}" destId="{9B7BD66D-8533-4BA2-95ED-15E56E457469}" srcOrd="3" destOrd="0" presId="urn:microsoft.com/office/officeart/2005/8/layout/orgChart1"/>
    <dgm:cxn modelId="{A564C3C0-CD20-4FEC-81EA-5FC1FE27B5AC}" type="presParOf" srcId="{9B7BD66D-8533-4BA2-95ED-15E56E457469}" destId="{769FF74B-20D2-4834-BE43-C5C0D6E45495}" srcOrd="0" destOrd="0" presId="urn:microsoft.com/office/officeart/2005/8/layout/orgChart1"/>
    <dgm:cxn modelId="{BE03483C-A5F2-46A4-8C0D-5253392125AD}" type="presParOf" srcId="{769FF74B-20D2-4834-BE43-C5C0D6E45495}" destId="{F7DA1908-4ABD-4741-A306-901A23C23A23}" srcOrd="0" destOrd="0" presId="urn:microsoft.com/office/officeart/2005/8/layout/orgChart1"/>
    <dgm:cxn modelId="{1CAC3577-D4E6-4782-B4E9-88EBA26AEF8E}" type="presParOf" srcId="{769FF74B-20D2-4834-BE43-C5C0D6E45495}" destId="{AC5C1C27-0C57-4C43-846C-76524D32FF24}" srcOrd="1" destOrd="0" presId="urn:microsoft.com/office/officeart/2005/8/layout/orgChart1"/>
    <dgm:cxn modelId="{85A2ABC6-44D1-4F99-B306-0EB17E7D8DC1}" type="presParOf" srcId="{9B7BD66D-8533-4BA2-95ED-15E56E457469}" destId="{020E5144-1774-4381-930C-C868B97D63CB}" srcOrd="1" destOrd="0" presId="urn:microsoft.com/office/officeart/2005/8/layout/orgChart1"/>
    <dgm:cxn modelId="{8825A9AF-116E-4677-89D0-B8C4EFC2CD45}" type="presParOf" srcId="{9B7BD66D-8533-4BA2-95ED-15E56E457469}" destId="{D14DD600-B670-4EC5-B4D8-A582FA264C30}" srcOrd="2" destOrd="0" presId="urn:microsoft.com/office/officeart/2005/8/layout/orgChart1"/>
    <dgm:cxn modelId="{769B7AEE-A9F0-4E10-8AE1-EB80FDAC8C1F}" type="presParOf" srcId="{79538D09-5A26-4F49-9EED-C4025D782045}" destId="{103B07BB-5158-4EEE-9841-E86FF7759C6C}" srcOrd="4" destOrd="0" presId="urn:microsoft.com/office/officeart/2005/8/layout/orgChart1"/>
    <dgm:cxn modelId="{F01B22C8-9A31-48D0-BCB5-82C4F3BCEC90}" type="presParOf" srcId="{79538D09-5A26-4F49-9EED-C4025D782045}" destId="{D21FD1DC-8D40-4E54-9E15-95EDB927B896}" srcOrd="5" destOrd="0" presId="urn:microsoft.com/office/officeart/2005/8/layout/orgChart1"/>
    <dgm:cxn modelId="{F547DD79-4D0E-4F50-94F1-0B0AB1D60089}" type="presParOf" srcId="{D21FD1DC-8D40-4E54-9E15-95EDB927B896}" destId="{65B5D3E2-8650-48FC-8481-C021008684E8}" srcOrd="0" destOrd="0" presId="urn:microsoft.com/office/officeart/2005/8/layout/orgChart1"/>
    <dgm:cxn modelId="{B44CC308-2AC9-46D8-9745-0C1EFFA92FC6}" type="presParOf" srcId="{65B5D3E2-8650-48FC-8481-C021008684E8}" destId="{295138E3-413A-4B4C-AD9B-19C694A01DD3}" srcOrd="0" destOrd="0" presId="urn:microsoft.com/office/officeart/2005/8/layout/orgChart1"/>
    <dgm:cxn modelId="{741AA34D-21B4-4399-A8EF-3F5584059003}" type="presParOf" srcId="{65B5D3E2-8650-48FC-8481-C021008684E8}" destId="{15DB8280-2728-4AB0-B981-4F16A8ACBE47}" srcOrd="1" destOrd="0" presId="urn:microsoft.com/office/officeart/2005/8/layout/orgChart1"/>
    <dgm:cxn modelId="{5E51AA9E-B3EB-4A2D-B3D2-ACD6C438B3EC}" type="presParOf" srcId="{D21FD1DC-8D40-4E54-9E15-95EDB927B896}" destId="{D220511E-56DC-4F86-91D4-5BDD8649BC84}" srcOrd="1" destOrd="0" presId="urn:microsoft.com/office/officeart/2005/8/layout/orgChart1"/>
    <dgm:cxn modelId="{1D987100-7F44-446F-A243-4647328F876A}" type="presParOf" srcId="{D21FD1DC-8D40-4E54-9E15-95EDB927B896}" destId="{AC8A7DD3-FD38-495D-A756-2AA17062A96B}" srcOrd="2" destOrd="0" presId="urn:microsoft.com/office/officeart/2005/8/layout/orgChart1"/>
    <dgm:cxn modelId="{AC30B116-B656-4C08-A8CC-0A2E614E833A}" type="presParOf" srcId="{79538D09-5A26-4F49-9EED-C4025D782045}" destId="{DBF69026-8E94-49DC-9DAA-451951E4744F}" srcOrd="6" destOrd="0" presId="urn:microsoft.com/office/officeart/2005/8/layout/orgChart1"/>
    <dgm:cxn modelId="{7C87AB9D-DAFD-4493-A2FD-564B693564AF}" type="presParOf" srcId="{79538D09-5A26-4F49-9EED-C4025D782045}" destId="{3D7F4BA2-98CA-4BED-A783-1ED8B64F3A35}" srcOrd="7" destOrd="0" presId="urn:microsoft.com/office/officeart/2005/8/layout/orgChart1"/>
    <dgm:cxn modelId="{9936CE05-8AFB-4343-9FF6-C019A6C858AF}" type="presParOf" srcId="{3D7F4BA2-98CA-4BED-A783-1ED8B64F3A35}" destId="{B161E19C-C86F-4846-A00C-A94737FC1040}" srcOrd="0" destOrd="0" presId="urn:microsoft.com/office/officeart/2005/8/layout/orgChart1"/>
    <dgm:cxn modelId="{7CCCD1EA-6C3D-45D4-BFBD-E53900A57671}" type="presParOf" srcId="{B161E19C-C86F-4846-A00C-A94737FC1040}" destId="{7BE9E89D-27FA-48DB-BCAC-2D811E93FB75}" srcOrd="0" destOrd="0" presId="urn:microsoft.com/office/officeart/2005/8/layout/orgChart1"/>
    <dgm:cxn modelId="{D1683CF1-3F3F-4741-ABAE-7CC499C73F5C}" type="presParOf" srcId="{B161E19C-C86F-4846-A00C-A94737FC1040}" destId="{BAE2AD5C-073F-422B-AE40-614EB6ED6597}" srcOrd="1" destOrd="0" presId="urn:microsoft.com/office/officeart/2005/8/layout/orgChart1"/>
    <dgm:cxn modelId="{E3D9C5A6-0A47-4CAA-AE72-2881B60CD026}" type="presParOf" srcId="{3D7F4BA2-98CA-4BED-A783-1ED8B64F3A35}" destId="{30F70BE3-56B4-41B3-B9C3-111325FEDC81}" srcOrd="1" destOrd="0" presId="urn:microsoft.com/office/officeart/2005/8/layout/orgChart1"/>
    <dgm:cxn modelId="{9E917AD5-94DF-421F-98C1-35915F4BB225}" type="presParOf" srcId="{3D7F4BA2-98CA-4BED-A783-1ED8B64F3A35}" destId="{C5FCA6A6-7C89-47C5-8A5B-52DCA4113EB1}" srcOrd="2" destOrd="0" presId="urn:microsoft.com/office/officeart/2005/8/layout/orgChart1"/>
    <dgm:cxn modelId="{6502670E-351B-4F19-BE2A-479430198B8C}" type="presParOf" srcId="{12F36723-B4E4-457B-B4D8-3EA1B981F711}" destId="{F98AE27E-8F7E-4141-A171-151F5E3E967C}" srcOrd="2" destOrd="0" presId="urn:microsoft.com/office/officeart/2005/8/layout/orgChart1"/>
    <dgm:cxn modelId="{B2338055-8404-4933-BCE3-B758A0E60BCC}" type="presParOf" srcId="{79EA6312-489C-4C52-8C1B-F4C427DDAB74}" destId="{46A75274-B498-4CD6-9F58-26147BDD6D2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0A045-2738-4997-AF0F-3B07F251BA1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E096718-7D67-4385-A61F-85DFB6F561C2}">
      <dgm:prSet phldrT="[Text]" custT="1"/>
      <dgm:spPr/>
      <dgm:t>
        <a:bodyPr/>
        <a:lstStyle/>
        <a:p>
          <a:r>
            <a:rPr lang="en-GB" sz="1100" dirty="0" smtClean="0"/>
            <a:t>Milk &amp; Milk Products</a:t>
          </a:r>
          <a:endParaRPr lang="en-GB" sz="1100" dirty="0"/>
        </a:p>
      </dgm:t>
    </dgm:pt>
    <dgm:pt modelId="{538AC222-EB10-40C0-BD98-02E21553F92B}" type="parTrans" cxnId="{A70D33A9-B1B3-4BDA-A3B5-27CC6E8655F3}">
      <dgm:prSet/>
      <dgm:spPr/>
      <dgm:t>
        <a:bodyPr/>
        <a:lstStyle/>
        <a:p>
          <a:endParaRPr lang="en-GB" sz="1100"/>
        </a:p>
      </dgm:t>
    </dgm:pt>
    <dgm:pt modelId="{8CDBACB0-B8C6-43BF-9521-67766912DACF}" type="sibTrans" cxnId="{A70D33A9-B1B3-4BDA-A3B5-27CC6E8655F3}">
      <dgm:prSet custT="1"/>
      <dgm:spPr/>
      <dgm:t>
        <a:bodyPr/>
        <a:lstStyle/>
        <a:p>
          <a:r>
            <a:rPr lang="en-GB" sz="1000" dirty="0" smtClean="0"/>
            <a:t>Beef &amp; Sheepmeat</a:t>
          </a:r>
          <a:endParaRPr lang="en-GB" sz="1000" dirty="0"/>
        </a:p>
      </dgm:t>
    </dgm:pt>
    <dgm:pt modelId="{5B724F5A-DBE2-485D-ACE3-35D6FAC2330A}">
      <dgm:prSet phldrT="[Text]" custT="1"/>
      <dgm:spPr/>
      <dgm:t>
        <a:bodyPr/>
        <a:lstStyle/>
        <a:p>
          <a:endParaRPr lang="en-GB" sz="1100" dirty="0"/>
        </a:p>
      </dgm:t>
    </dgm:pt>
    <dgm:pt modelId="{3B6242E1-5DBB-44F1-B120-7F46F2EC1447}" type="parTrans" cxnId="{5EF899A0-F336-4FF5-8FE6-35727F68DB84}">
      <dgm:prSet/>
      <dgm:spPr/>
      <dgm:t>
        <a:bodyPr/>
        <a:lstStyle/>
        <a:p>
          <a:endParaRPr lang="en-GB" sz="1100"/>
        </a:p>
      </dgm:t>
    </dgm:pt>
    <dgm:pt modelId="{A46C9B20-E840-4D27-9885-59ABF1743B93}" type="sibTrans" cxnId="{5EF899A0-F336-4FF5-8FE6-35727F68DB84}">
      <dgm:prSet/>
      <dgm:spPr/>
      <dgm:t>
        <a:bodyPr/>
        <a:lstStyle/>
        <a:p>
          <a:endParaRPr lang="en-GB" sz="1100"/>
        </a:p>
      </dgm:t>
    </dgm:pt>
    <dgm:pt modelId="{05988CB3-870F-4DC6-A7B2-6D76AFFB4922}">
      <dgm:prSet phldrT="[Text]" custT="1"/>
      <dgm:spPr/>
      <dgm:t>
        <a:bodyPr/>
        <a:lstStyle/>
        <a:p>
          <a:r>
            <a:rPr lang="en-GB" sz="1100" dirty="0" smtClean="0"/>
            <a:t>Poultry meat &amp; Eggs</a:t>
          </a:r>
          <a:endParaRPr lang="en-GB" sz="1100" dirty="0"/>
        </a:p>
      </dgm:t>
    </dgm:pt>
    <dgm:pt modelId="{80DC2673-9FE2-4CA6-8012-B7522AA4C74F}" type="parTrans" cxnId="{F7442D1E-3568-470D-9FE3-49DB4360D026}">
      <dgm:prSet/>
      <dgm:spPr/>
      <dgm:t>
        <a:bodyPr/>
        <a:lstStyle/>
        <a:p>
          <a:endParaRPr lang="en-GB" sz="1100"/>
        </a:p>
      </dgm:t>
    </dgm:pt>
    <dgm:pt modelId="{AB0ADCBA-73D4-47E6-BCC8-3264378EF2C7}" type="sibTrans" cxnId="{F7442D1E-3568-470D-9FE3-49DB4360D026}">
      <dgm:prSet custT="1"/>
      <dgm:spPr/>
      <dgm:t>
        <a:bodyPr/>
        <a:lstStyle/>
        <a:p>
          <a:r>
            <a:rPr lang="en-GB" sz="1050" dirty="0" smtClean="0"/>
            <a:t>Drinks &amp; </a:t>
          </a:r>
          <a:r>
            <a:rPr lang="en-GB" sz="1000" dirty="0" smtClean="0"/>
            <a:t>Beverages</a:t>
          </a:r>
          <a:endParaRPr lang="en-GB" sz="1000" dirty="0"/>
        </a:p>
      </dgm:t>
    </dgm:pt>
    <dgm:pt modelId="{D3AD2F43-79EA-478D-A862-2CC470AE65A6}">
      <dgm:prSet phldrT="[Text]" custT="1"/>
      <dgm:spPr/>
      <dgm:t>
        <a:bodyPr/>
        <a:lstStyle/>
        <a:p>
          <a:endParaRPr lang="en-GB" sz="1100" dirty="0"/>
        </a:p>
      </dgm:t>
    </dgm:pt>
    <dgm:pt modelId="{1C05E053-17D1-475E-BCCC-54F1ABD5ADF5}" type="parTrans" cxnId="{28BCD284-C93A-4B56-9E8D-DD7D361065F6}">
      <dgm:prSet/>
      <dgm:spPr/>
      <dgm:t>
        <a:bodyPr/>
        <a:lstStyle/>
        <a:p>
          <a:endParaRPr lang="en-GB" sz="1100"/>
        </a:p>
      </dgm:t>
    </dgm:pt>
    <dgm:pt modelId="{0601DE9E-48CE-43EE-87FF-40807849B9B3}" type="sibTrans" cxnId="{28BCD284-C93A-4B56-9E8D-DD7D361065F6}">
      <dgm:prSet/>
      <dgm:spPr/>
      <dgm:t>
        <a:bodyPr/>
        <a:lstStyle/>
        <a:p>
          <a:endParaRPr lang="en-GB" sz="1100"/>
        </a:p>
      </dgm:t>
    </dgm:pt>
    <dgm:pt modelId="{A9164924-8C41-42F9-9D2F-39BA32E24997}">
      <dgm:prSet phldrT="[Text]" custT="1"/>
      <dgm:spPr/>
      <dgm:t>
        <a:bodyPr/>
        <a:lstStyle/>
        <a:p>
          <a:r>
            <a:rPr lang="en-GB" sz="1100" dirty="0" smtClean="0"/>
            <a:t>Animal Feeds</a:t>
          </a:r>
          <a:endParaRPr lang="en-GB" sz="1100" dirty="0"/>
        </a:p>
      </dgm:t>
    </dgm:pt>
    <dgm:pt modelId="{2E85C747-55F9-444A-AEAD-25EFEF5D237A}" type="parTrans" cxnId="{2048D2F6-6EF9-40F0-AB1E-FB1EF5344BAA}">
      <dgm:prSet/>
      <dgm:spPr/>
      <dgm:t>
        <a:bodyPr/>
        <a:lstStyle/>
        <a:p>
          <a:endParaRPr lang="en-GB" sz="1100"/>
        </a:p>
      </dgm:t>
    </dgm:pt>
    <dgm:pt modelId="{7FBACC34-C243-459A-AF2B-19246B630BE2}" type="sibTrans" cxnId="{2048D2F6-6EF9-40F0-AB1E-FB1EF5344BAA}">
      <dgm:prSet custT="1"/>
      <dgm:spPr/>
      <dgm:t>
        <a:bodyPr/>
        <a:lstStyle/>
        <a:p>
          <a:r>
            <a:rPr lang="en-GB" sz="1100" dirty="0" smtClean="0"/>
            <a:t>Animal By-Products</a:t>
          </a:r>
          <a:endParaRPr lang="en-GB" sz="1100" dirty="0"/>
        </a:p>
      </dgm:t>
    </dgm:pt>
    <dgm:pt modelId="{A6232301-FFC8-40AD-B631-74CCA6AFCEA3}">
      <dgm:prSet phldrT="[Text]" custT="1"/>
      <dgm:spPr/>
      <dgm:t>
        <a:bodyPr/>
        <a:lstStyle/>
        <a:p>
          <a:endParaRPr lang="en-GB" sz="1100" dirty="0"/>
        </a:p>
      </dgm:t>
    </dgm:pt>
    <dgm:pt modelId="{57CDE895-5A02-40A1-B586-404756179A7E}" type="parTrans" cxnId="{0802E2B8-F9A2-44A3-AB40-0BCCBA920F0C}">
      <dgm:prSet/>
      <dgm:spPr/>
      <dgm:t>
        <a:bodyPr/>
        <a:lstStyle/>
        <a:p>
          <a:endParaRPr lang="en-GB" sz="1100"/>
        </a:p>
      </dgm:t>
    </dgm:pt>
    <dgm:pt modelId="{9A3BC85C-3505-4D6E-9F67-3F8E8062C1A4}" type="sibTrans" cxnId="{0802E2B8-F9A2-44A3-AB40-0BCCBA920F0C}">
      <dgm:prSet/>
      <dgm:spPr/>
      <dgm:t>
        <a:bodyPr/>
        <a:lstStyle/>
        <a:p>
          <a:endParaRPr lang="en-GB" sz="1100"/>
        </a:p>
      </dgm:t>
    </dgm:pt>
    <dgm:pt modelId="{144A0349-347F-41FB-ABB3-EF857B5F09C3}">
      <dgm:prSet custT="1"/>
      <dgm:spPr/>
      <dgm:t>
        <a:bodyPr/>
        <a:lstStyle/>
        <a:p>
          <a:r>
            <a:rPr lang="en-GB" sz="1100" dirty="0" smtClean="0"/>
            <a:t>Pigmeat</a:t>
          </a:r>
          <a:endParaRPr lang="en-GB" sz="1100" dirty="0"/>
        </a:p>
      </dgm:t>
    </dgm:pt>
    <dgm:pt modelId="{DDB42FDB-AA75-4136-B618-181F67546C50}" type="parTrans" cxnId="{CD4BF284-EB83-4424-B8AD-9ED0186776EA}">
      <dgm:prSet/>
      <dgm:spPr/>
      <dgm:t>
        <a:bodyPr/>
        <a:lstStyle/>
        <a:p>
          <a:endParaRPr lang="en-GB" sz="1100"/>
        </a:p>
      </dgm:t>
    </dgm:pt>
    <dgm:pt modelId="{82B022AE-5E0F-476A-AF07-F50AE436C09E}" type="sibTrans" cxnId="{CD4BF284-EB83-4424-B8AD-9ED0186776EA}">
      <dgm:prSet custT="1"/>
      <dgm:spPr/>
      <dgm:t>
        <a:bodyPr/>
        <a:lstStyle/>
        <a:p>
          <a:r>
            <a:rPr lang="en-GB" sz="900" dirty="0" smtClean="0"/>
            <a:t>Bakery &amp; Convenience</a:t>
          </a:r>
          <a:endParaRPr lang="en-GB" sz="900" dirty="0"/>
        </a:p>
      </dgm:t>
    </dgm:pt>
    <dgm:pt modelId="{20AA8046-800D-496F-829A-E76C75874DFD}">
      <dgm:prSet custT="1"/>
      <dgm:spPr/>
      <dgm:t>
        <a:bodyPr/>
        <a:lstStyle/>
        <a:p>
          <a:endParaRPr lang="en-GB" sz="1100" dirty="0"/>
        </a:p>
      </dgm:t>
    </dgm:pt>
    <dgm:pt modelId="{54BE513F-C98E-4A2A-8E3C-4E2166B333BD}" type="parTrans" cxnId="{A122CBAF-75EF-4383-AA37-054CF7A91A6E}">
      <dgm:prSet/>
      <dgm:spPr/>
      <dgm:t>
        <a:bodyPr/>
        <a:lstStyle/>
        <a:p>
          <a:endParaRPr lang="en-GB" sz="1100"/>
        </a:p>
      </dgm:t>
    </dgm:pt>
    <dgm:pt modelId="{20D41742-790A-4D52-A9F1-23E7410B6CA7}" type="sibTrans" cxnId="{A122CBAF-75EF-4383-AA37-054CF7A91A6E}">
      <dgm:prSet/>
      <dgm:spPr/>
      <dgm:t>
        <a:bodyPr/>
        <a:lstStyle/>
        <a:p>
          <a:endParaRPr lang="en-GB" sz="1100"/>
        </a:p>
      </dgm:t>
    </dgm:pt>
    <dgm:pt modelId="{B8811926-9347-4FD7-82FE-05370057C9A6}">
      <dgm:prSet custT="1"/>
      <dgm:spPr/>
      <dgm:t>
        <a:bodyPr/>
        <a:lstStyle/>
        <a:p>
          <a:r>
            <a:rPr lang="en-GB" sz="1100" dirty="0" smtClean="0"/>
            <a:t>Fruit &amp; Veg &amp; Hort</a:t>
          </a:r>
          <a:endParaRPr lang="en-GB" sz="1100" dirty="0"/>
        </a:p>
      </dgm:t>
    </dgm:pt>
    <dgm:pt modelId="{2CA28E5B-7E94-45A6-8B17-44F1B7592904}" type="parTrans" cxnId="{C29EBF4A-71FB-4500-822A-2E931D7B65DF}">
      <dgm:prSet/>
      <dgm:spPr/>
      <dgm:t>
        <a:bodyPr/>
        <a:lstStyle/>
        <a:p>
          <a:endParaRPr lang="en-GB" sz="1100"/>
        </a:p>
      </dgm:t>
    </dgm:pt>
    <dgm:pt modelId="{49E0E72B-38E2-4173-9152-A5A65FED5E89}" type="sibTrans" cxnId="{C29EBF4A-71FB-4500-822A-2E931D7B65DF}">
      <dgm:prSet custT="1"/>
      <dgm:spPr/>
      <dgm:t>
        <a:bodyPr/>
        <a:lstStyle/>
        <a:p>
          <a:r>
            <a:rPr lang="en-GB" sz="1100" dirty="0" smtClean="0"/>
            <a:t>Fish</a:t>
          </a:r>
          <a:endParaRPr lang="en-GB" sz="1100" dirty="0"/>
        </a:p>
      </dgm:t>
    </dgm:pt>
    <dgm:pt modelId="{C98B9F3C-BE8E-4616-8675-372B53F95BB0}" type="pres">
      <dgm:prSet presAssocID="{8900A045-2738-4997-AF0F-3B07F251BA18}" presName="Name0" presStyleCnt="0">
        <dgm:presLayoutVars>
          <dgm:chMax/>
          <dgm:chPref/>
          <dgm:dir/>
          <dgm:animLvl val="lvl"/>
        </dgm:presLayoutVars>
      </dgm:prSet>
      <dgm:spPr/>
      <dgm:t>
        <a:bodyPr/>
        <a:lstStyle/>
        <a:p>
          <a:endParaRPr lang="en-GB"/>
        </a:p>
      </dgm:t>
    </dgm:pt>
    <dgm:pt modelId="{C2AF5D3B-D27E-433C-A03E-F113F3D5A86F}" type="pres">
      <dgm:prSet presAssocID="{FE096718-7D67-4385-A61F-85DFB6F561C2}" presName="composite" presStyleCnt="0"/>
      <dgm:spPr/>
    </dgm:pt>
    <dgm:pt modelId="{1F083960-7002-4EAD-B4AB-3BE445467E29}" type="pres">
      <dgm:prSet presAssocID="{FE096718-7D67-4385-A61F-85DFB6F561C2}" presName="Parent1" presStyleLbl="node1" presStyleIdx="0" presStyleCnt="10">
        <dgm:presLayoutVars>
          <dgm:chMax val="1"/>
          <dgm:chPref val="1"/>
          <dgm:bulletEnabled val="1"/>
        </dgm:presLayoutVars>
      </dgm:prSet>
      <dgm:spPr/>
      <dgm:t>
        <a:bodyPr/>
        <a:lstStyle/>
        <a:p>
          <a:endParaRPr lang="en-GB"/>
        </a:p>
      </dgm:t>
    </dgm:pt>
    <dgm:pt modelId="{07E09BFB-93C6-4C64-8720-83ECFA7BE8A2}" type="pres">
      <dgm:prSet presAssocID="{FE096718-7D67-4385-A61F-85DFB6F561C2}" presName="Childtext1" presStyleLbl="revTx" presStyleIdx="0" presStyleCnt="5">
        <dgm:presLayoutVars>
          <dgm:chMax val="0"/>
          <dgm:chPref val="0"/>
          <dgm:bulletEnabled val="1"/>
        </dgm:presLayoutVars>
      </dgm:prSet>
      <dgm:spPr/>
      <dgm:t>
        <a:bodyPr/>
        <a:lstStyle/>
        <a:p>
          <a:endParaRPr lang="en-GB"/>
        </a:p>
      </dgm:t>
    </dgm:pt>
    <dgm:pt modelId="{B5B68E07-4910-40F4-8E1A-CC3AEE74EC65}" type="pres">
      <dgm:prSet presAssocID="{FE096718-7D67-4385-A61F-85DFB6F561C2}" presName="BalanceSpacing" presStyleCnt="0"/>
      <dgm:spPr/>
    </dgm:pt>
    <dgm:pt modelId="{DE578FCF-A138-47F4-8379-8A94AC29C27B}" type="pres">
      <dgm:prSet presAssocID="{FE096718-7D67-4385-A61F-85DFB6F561C2}" presName="BalanceSpacing1" presStyleCnt="0"/>
      <dgm:spPr/>
    </dgm:pt>
    <dgm:pt modelId="{4D05671E-0BC0-4919-8C8E-FD72E06FB144}" type="pres">
      <dgm:prSet presAssocID="{8CDBACB0-B8C6-43BF-9521-67766912DACF}" presName="Accent1Text" presStyleLbl="node1" presStyleIdx="1" presStyleCnt="10"/>
      <dgm:spPr/>
      <dgm:t>
        <a:bodyPr/>
        <a:lstStyle/>
        <a:p>
          <a:endParaRPr lang="en-GB"/>
        </a:p>
      </dgm:t>
    </dgm:pt>
    <dgm:pt modelId="{C53CC78F-0D42-449C-A9FA-EABCE2BB7329}" type="pres">
      <dgm:prSet presAssocID="{8CDBACB0-B8C6-43BF-9521-67766912DACF}" presName="spaceBetweenRectangles" presStyleCnt="0"/>
      <dgm:spPr/>
    </dgm:pt>
    <dgm:pt modelId="{02527304-DEC7-4529-9A1B-F8355872B82C}" type="pres">
      <dgm:prSet presAssocID="{05988CB3-870F-4DC6-A7B2-6D76AFFB4922}" presName="composite" presStyleCnt="0"/>
      <dgm:spPr/>
    </dgm:pt>
    <dgm:pt modelId="{C8ACFFBB-CDF3-41F0-8E40-371D6F8240CD}" type="pres">
      <dgm:prSet presAssocID="{05988CB3-870F-4DC6-A7B2-6D76AFFB4922}" presName="Parent1" presStyleLbl="node1" presStyleIdx="2" presStyleCnt="10">
        <dgm:presLayoutVars>
          <dgm:chMax val="1"/>
          <dgm:chPref val="1"/>
          <dgm:bulletEnabled val="1"/>
        </dgm:presLayoutVars>
      </dgm:prSet>
      <dgm:spPr/>
      <dgm:t>
        <a:bodyPr/>
        <a:lstStyle/>
        <a:p>
          <a:endParaRPr lang="en-GB"/>
        </a:p>
      </dgm:t>
    </dgm:pt>
    <dgm:pt modelId="{C2EC1B60-9371-4B0F-A527-AFFA947F71C8}" type="pres">
      <dgm:prSet presAssocID="{05988CB3-870F-4DC6-A7B2-6D76AFFB4922}" presName="Childtext1" presStyleLbl="revTx" presStyleIdx="1" presStyleCnt="5">
        <dgm:presLayoutVars>
          <dgm:chMax val="0"/>
          <dgm:chPref val="0"/>
          <dgm:bulletEnabled val="1"/>
        </dgm:presLayoutVars>
      </dgm:prSet>
      <dgm:spPr/>
      <dgm:t>
        <a:bodyPr/>
        <a:lstStyle/>
        <a:p>
          <a:endParaRPr lang="en-GB"/>
        </a:p>
      </dgm:t>
    </dgm:pt>
    <dgm:pt modelId="{EADDC21E-BCE4-4864-B6E3-041ABFA84656}" type="pres">
      <dgm:prSet presAssocID="{05988CB3-870F-4DC6-A7B2-6D76AFFB4922}" presName="BalanceSpacing" presStyleCnt="0"/>
      <dgm:spPr/>
    </dgm:pt>
    <dgm:pt modelId="{5C8329D2-E690-4F98-8D6B-DA8DCB1B3BA7}" type="pres">
      <dgm:prSet presAssocID="{05988CB3-870F-4DC6-A7B2-6D76AFFB4922}" presName="BalanceSpacing1" presStyleCnt="0"/>
      <dgm:spPr/>
    </dgm:pt>
    <dgm:pt modelId="{FDB4ACFF-4E45-4DF9-BCAC-DB7411891BAF}" type="pres">
      <dgm:prSet presAssocID="{AB0ADCBA-73D4-47E6-BCC8-3264378EF2C7}" presName="Accent1Text" presStyleLbl="node1" presStyleIdx="3" presStyleCnt="10"/>
      <dgm:spPr/>
      <dgm:t>
        <a:bodyPr/>
        <a:lstStyle/>
        <a:p>
          <a:endParaRPr lang="en-GB"/>
        </a:p>
      </dgm:t>
    </dgm:pt>
    <dgm:pt modelId="{D86700F0-BE4B-4AD4-AE82-F2F969B8B4ED}" type="pres">
      <dgm:prSet presAssocID="{AB0ADCBA-73D4-47E6-BCC8-3264378EF2C7}" presName="spaceBetweenRectangles" presStyleCnt="0"/>
      <dgm:spPr/>
    </dgm:pt>
    <dgm:pt modelId="{01961834-EAD9-4F57-819A-BFF24ADBD3F4}" type="pres">
      <dgm:prSet presAssocID="{144A0349-347F-41FB-ABB3-EF857B5F09C3}" presName="composite" presStyleCnt="0"/>
      <dgm:spPr/>
    </dgm:pt>
    <dgm:pt modelId="{F644C6F9-1229-4016-925D-8907B7C81769}" type="pres">
      <dgm:prSet presAssocID="{144A0349-347F-41FB-ABB3-EF857B5F09C3}" presName="Parent1" presStyleLbl="node1" presStyleIdx="4" presStyleCnt="10">
        <dgm:presLayoutVars>
          <dgm:chMax val="1"/>
          <dgm:chPref val="1"/>
          <dgm:bulletEnabled val="1"/>
        </dgm:presLayoutVars>
      </dgm:prSet>
      <dgm:spPr/>
      <dgm:t>
        <a:bodyPr/>
        <a:lstStyle/>
        <a:p>
          <a:endParaRPr lang="en-GB"/>
        </a:p>
      </dgm:t>
    </dgm:pt>
    <dgm:pt modelId="{D865A6D8-BAC5-400D-ABC3-7D8936ED91B6}" type="pres">
      <dgm:prSet presAssocID="{144A0349-347F-41FB-ABB3-EF857B5F09C3}" presName="Childtext1" presStyleLbl="revTx" presStyleIdx="2" presStyleCnt="5">
        <dgm:presLayoutVars>
          <dgm:chMax val="0"/>
          <dgm:chPref val="0"/>
          <dgm:bulletEnabled val="1"/>
        </dgm:presLayoutVars>
      </dgm:prSet>
      <dgm:spPr/>
      <dgm:t>
        <a:bodyPr/>
        <a:lstStyle/>
        <a:p>
          <a:endParaRPr lang="en-GB"/>
        </a:p>
      </dgm:t>
    </dgm:pt>
    <dgm:pt modelId="{8BBBF20A-0FE9-42DE-9349-AB372295A9E8}" type="pres">
      <dgm:prSet presAssocID="{144A0349-347F-41FB-ABB3-EF857B5F09C3}" presName="BalanceSpacing" presStyleCnt="0"/>
      <dgm:spPr/>
    </dgm:pt>
    <dgm:pt modelId="{34E14EB8-1FAF-46A8-95DB-2F4B07F3709C}" type="pres">
      <dgm:prSet presAssocID="{144A0349-347F-41FB-ABB3-EF857B5F09C3}" presName="BalanceSpacing1" presStyleCnt="0"/>
      <dgm:spPr/>
    </dgm:pt>
    <dgm:pt modelId="{EB166BB6-6ED0-4092-A209-12DD23440B12}" type="pres">
      <dgm:prSet presAssocID="{82B022AE-5E0F-476A-AF07-F50AE436C09E}" presName="Accent1Text" presStyleLbl="node1" presStyleIdx="5" presStyleCnt="10"/>
      <dgm:spPr/>
      <dgm:t>
        <a:bodyPr/>
        <a:lstStyle/>
        <a:p>
          <a:endParaRPr lang="en-GB"/>
        </a:p>
      </dgm:t>
    </dgm:pt>
    <dgm:pt modelId="{90B63939-01A6-4F29-ABC1-A19557C9335F}" type="pres">
      <dgm:prSet presAssocID="{82B022AE-5E0F-476A-AF07-F50AE436C09E}" presName="spaceBetweenRectangles" presStyleCnt="0"/>
      <dgm:spPr/>
    </dgm:pt>
    <dgm:pt modelId="{AD5EED44-6C13-4D8F-934B-5643E487280B}" type="pres">
      <dgm:prSet presAssocID="{B8811926-9347-4FD7-82FE-05370057C9A6}" presName="composite" presStyleCnt="0"/>
      <dgm:spPr/>
    </dgm:pt>
    <dgm:pt modelId="{DB31BE1C-5E55-4116-8ABF-21D266FFB80E}" type="pres">
      <dgm:prSet presAssocID="{B8811926-9347-4FD7-82FE-05370057C9A6}" presName="Parent1" presStyleLbl="node1" presStyleIdx="6" presStyleCnt="10">
        <dgm:presLayoutVars>
          <dgm:chMax val="1"/>
          <dgm:chPref val="1"/>
          <dgm:bulletEnabled val="1"/>
        </dgm:presLayoutVars>
      </dgm:prSet>
      <dgm:spPr/>
      <dgm:t>
        <a:bodyPr/>
        <a:lstStyle/>
        <a:p>
          <a:endParaRPr lang="en-GB"/>
        </a:p>
      </dgm:t>
    </dgm:pt>
    <dgm:pt modelId="{5C0054F0-E8BE-40A6-BD22-65AE3E971DF6}" type="pres">
      <dgm:prSet presAssocID="{B8811926-9347-4FD7-82FE-05370057C9A6}" presName="Childtext1" presStyleLbl="revTx" presStyleIdx="3" presStyleCnt="5">
        <dgm:presLayoutVars>
          <dgm:chMax val="0"/>
          <dgm:chPref val="0"/>
          <dgm:bulletEnabled val="1"/>
        </dgm:presLayoutVars>
      </dgm:prSet>
      <dgm:spPr/>
    </dgm:pt>
    <dgm:pt modelId="{733A9984-0F54-4DBE-8B0E-FC74193F381B}" type="pres">
      <dgm:prSet presAssocID="{B8811926-9347-4FD7-82FE-05370057C9A6}" presName="BalanceSpacing" presStyleCnt="0"/>
      <dgm:spPr/>
    </dgm:pt>
    <dgm:pt modelId="{8EFEF3B3-7DB6-4FAA-9800-F6FCB7AC8E16}" type="pres">
      <dgm:prSet presAssocID="{B8811926-9347-4FD7-82FE-05370057C9A6}" presName="BalanceSpacing1" presStyleCnt="0"/>
      <dgm:spPr/>
    </dgm:pt>
    <dgm:pt modelId="{76F2E344-3610-451E-A68E-123027BF4DD6}" type="pres">
      <dgm:prSet presAssocID="{49E0E72B-38E2-4173-9152-A5A65FED5E89}" presName="Accent1Text" presStyleLbl="node1" presStyleIdx="7" presStyleCnt="10"/>
      <dgm:spPr/>
      <dgm:t>
        <a:bodyPr/>
        <a:lstStyle/>
        <a:p>
          <a:endParaRPr lang="en-GB"/>
        </a:p>
      </dgm:t>
    </dgm:pt>
    <dgm:pt modelId="{C2D5F92A-F467-4F1E-A1E6-3C06D0049590}" type="pres">
      <dgm:prSet presAssocID="{49E0E72B-38E2-4173-9152-A5A65FED5E89}" presName="spaceBetweenRectangles" presStyleCnt="0"/>
      <dgm:spPr/>
    </dgm:pt>
    <dgm:pt modelId="{E433B7F8-6834-4ABB-8F25-6963CB21E810}" type="pres">
      <dgm:prSet presAssocID="{A9164924-8C41-42F9-9D2F-39BA32E24997}" presName="composite" presStyleCnt="0"/>
      <dgm:spPr/>
    </dgm:pt>
    <dgm:pt modelId="{FBCBE44D-67F3-407A-9C4E-2215628D3B03}" type="pres">
      <dgm:prSet presAssocID="{A9164924-8C41-42F9-9D2F-39BA32E24997}" presName="Parent1" presStyleLbl="node1" presStyleIdx="8" presStyleCnt="10">
        <dgm:presLayoutVars>
          <dgm:chMax val="1"/>
          <dgm:chPref val="1"/>
          <dgm:bulletEnabled val="1"/>
        </dgm:presLayoutVars>
      </dgm:prSet>
      <dgm:spPr/>
      <dgm:t>
        <a:bodyPr/>
        <a:lstStyle/>
        <a:p>
          <a:endParaRPr lang="en-GB"/>
        </a:p>
      </dgm:t>
    </dgm:pt>
    <dgm:pt modelId="{41C459F6-A642-4BDA-84CE-D9B4F3E214D3}" type="pres">
      <dgm:prSet presAssocID="{A9164924-8C41-42F9-9D2F-39BA32E24997}" presName="Childtext1" presStyleLbl="revTx" presStyleIdx="4" presStyleCnt="5">
        <dgm:presLayoutVars>
          <dgm:chMax val="0"/>
          <dgm:chPref val="0"/>
          <dgm:bulletEnabled val="1"/>
        </dgm:presLayoutVars>
      </dgm:prSet>
      <dgm:spPr/>
      <dgm:t>
        <a:bodyPr/>
        <a:lstStyle/>
        <a:p>
          <a:endParaRPr lang="en-GB"/>
        </a:p>
      </dgm:t>
    </dgm:pt>
    <dgm:pt modelId="{F89843B8-C56F-4473-A298-F57998EE01FC}" type="pres">
      <dgm:prSet presAssocID="{A9164924-8C41-42F9-9D2F-39BA32E24997}" presName="BalanceSpacing" presStyleCnt="0"/>
      <dgm:spPr/>
    </dgm:pt>
    <dgm:pt modelId="{B95D7034-C007-4665-ADF0-61628511CE13}" type="pres">
      <dgm:prSet presAssocID="{A9164924-8C41-42F9-9D2F-39BA32E24997}" presName="BalanceSpacing1" presStyleCnt="0"/>
      <dgm:spPr/>
    </dgm:pt>
    <dgm:pt modelId="{387075FB-E508-445C-8EF5-8A15107FD08B}" type="pres">
      <dgm:prSet presAssocID="{7FBACC34-C243-459A-AF2B-19246B630BE2}" presName="Accent1Text" presStyleLbl="node1" presStyleIdx="9" presStyleCnt="10"/>
      <dgm:spPr/>
      <dgm:t>
        <a:bodyPr/>
        <a:lstStyle/>
        <a:p>
          <a:endParaRPr lang="en-GB"/>
        </a:p>
      </dgm:t>
    </dgm:pt>
  </dgm:ptLst>
  <dgm:cxnLst>
    <dgm:cxn modelId="{0D479CD1-922B-41A1-8E41-CD5A052E8189}" type="presOf" srcId="{8CDBACB0-B8C6-43BF-9521-67766912DACF}" destId="{4D05671E-0BC0-4919-8C8E-FD72E06FB144}" srcOrd="0" destOrd="0" presId="urn:microsoft.com/office/officeart/2008/layout/AlternatingHexagons"/>
    <dgm:cxn modelId="{CD4BF284-EB83-4424-B8AD-9ED0186776EA}" srcId="{8900A045-2738-4997-AF0F-3B07F251BA18}" destId="{144A0349-347F-41FB-ABB3-EF857B5F09C3}" srcOrd="2" destOrd="0" parTransId="{DDB42FDB-AA75-4136-B618-181F67546C50}" sibTransId="{82B022AE-5E0F-476A-AF07-F50AE436C09E}"/>
    <dgm:cxn modelId="{7027DE22-FC01-4866-A5A2-046B7E33721F}" type="presOf" srcId="{5B724F5A-DBE2-485D-ACE3-35D6FAC2330A}" destId="{07E09BFB-93C6-4C64-8720-83ECFA7BE8A2}" srcOrd="0" destOrd="0" presId="urn:microsoft.com/office/officeart/2008/layout/AlternatingHexagons"/>
    <dgm:cxn modelId="{0802E2B8-F9A2-44A3-AB40-0BCCBA920F0C}" srcId="{A9164924-8C41-42F9-9D2F-39BA32E24997}" destId="{A6232301-FFC8-40AD-B631-74CCA6AFCEA3}" srcOrd="0" destOrd="0" parTransId="{57CDE895-5A02-40A1-B586-404756179A7E}" sibTransId="{9A3BC85C-3505-4D6E-9F67-3F8E8062C1A4}"/>
    <dgm:cxn modelId="{39566F76-F7DF-481D-BBF5-09AB32951763}" type="presOf" srcId="{8900A045-2738-4997-AF0F-3B07F251BA18}" destId="{C98B9F3C-BE8E-4616-8675-372B53F95BB0}" srcOrd="0" destOrd="0" presId="urn:microsoft.com/office/officeart/2008/layout/AlternatingHexagons"/>
    <dgm:cxn modelId="{A1C1B849-B6D5-462E-9028-3A79E1755A4D}" type="presOf" srcId="{A6232301-FFC8-40AD-B631-74CCA6AFCEA3}" destId="{41C459F6-A642-4BDA-84CE-D9B4F3E214D3}" srcOrd="0" destOrd="0" presId="urn:microsoft.com/office/officeart/2008/layout/AlternatingHexagons"/>
    <dgm:cxn modelId="{A7C621F0-33DD-4EB1-BED6-BBDC6262DAED}" type="presOf" srcId="{144A0349-347F-41FB-ABB3-EF857B5F09C3}" destId="{F644C6F9-1229-4016-925D-8907B7C81769}" srcOrd="0" destOrd="0" presId="urn:microsoft.com/office/officeart/2008/layout/AlternatingHexagons"/>
    <dgm:cxn modelId="{FEE10F93-DBCA-4C90-A762-2A3488870D17}" type="presOf" srcId="{7FBACC34-C243-459A-AF2B-19246B630BE2}" destId="{387075FB-E508-445C-8EF5-8A15107FD08B}" srcOrd="0" destOrd="0" presId="urn:microsoft.com/office/officeart/2008/layout/AlternatingHexagons"/>
    <dgm:cxn modelId="{5EF899A0-F336-4FF5-8FE6-35727F68DB84}" srcId="{FE096718-7D67-4385-A61F-85DFB6F561C2}" destId="{5B724F5A-DBE2-485D-ACE3-35D6FAC2330A}" srcOrd="0" destOrd="0" parTransId="{3B6242E1-5DBB-44F1-B120-7F46F2EC1447}" sibTransId="{A46C9B20-E840-4D27-9885-59ABF1743B93}"/>
    <dgm:cxn modelId="{947BD8A1-064C-4421-99F5-FFEDDEB0F5F3}" type="presOf" srcId="{82B022AE-5E0F-476A-AF07-F50AE436C09E}" destId="{EB166BB6-6ED0-4092-A209-12DD23440B12}" srcOrd="0" destOrd="0" presId="urn:microsoft.com/office/officeart/2008/layout/AlternatingHexagons"/>
    <dgm:cxn modelId="{185C3E0E-57EF-435B-8165-9D6F2CA2B1FB}" type="presOf" srcId="{A9164924-8C41-42F9-9D2F-39BA32E24997}" destId="{FBCBE44D-67F3-407A-9C4E-2215628D3B03}" srcOrd="0" destOrd="0" presId="urn:microsoft.com/office/officeart/2008/layout/AlternatingHexagons"/>
    <dgm:cxn modelId="{A70D33A9-B1B3-4BDA-A3B5-27CC6E8655F3}" srcId="{8900A045-2738-4997-AF0F-3B07F251BA18}" destId="{FE096718-7D67-4385-A61F-85DFB6F561C2}" srcOrd="0" destOrd="0" parTransId="{538AC222-EB10-40C0-BD98-02E21553F92B}" sibTransId="{8CDBACB0-B8C6-43BF-9521-67766912DACF}"/>
    <dgm:cxn modelId="{F0707600-8847-4FB4-942A-B3276FFB2116}" type="presOf" srcId="{AB0ADCBA-73D4-47E6-BCC8-3264378EF2C7}" destId="{FDB4ACFF-4E45-4DF9-BCAC-DB7411891BAF}" srcOrd="0" destOrd="0" presId="urn:microsoft.com/office/officeart/2008/layout/AlternatingHexagons"/>
    <dgm:cxn modelId="{F7442D1E-3568-470D-9FE3-49DB4360D026}" srcId="{8900A045-2738-4997-AF0F-3B07F251BA18}" destId="{05988CB3-870F-4DC6-A7B2-6D76AFFB4922}" srcOrd="1" destOrd="0" parTransId="{80DC2673-9FE2-4CA6-8012-B7522AA4C74F}" sibTransId="{AB0ADCBA-73D4-47E6-BCC8-3264378EF2C7}"/>
    <dgm:cxn modelId="{FFAAC716-AE4E-413A-9556-CE0A8C607B21}" type="presOf" srcId="{05988CB3-870F-4DC6-A7B2-6D76AFFB4922}" destId="{C8ACFFBB-CDF3-41F0-8E40-371D6F8240CD}" srcOrd="0" destOrd="0" presId="urn:microsoft.com/office/officeart/2008/layout/AlternatingHexagons"/>
    <dgm:cxn modelId="{A122CBAF-75EF-4383-AA37-054CF7A91A6E}" srcId="{144A0349-347F-41FB-ABB3-EF857B5F09C3}" destId="{20AA8046-800D-496F-829A-E76C75874DFD}" srcOrd="0" destOrd="0" parTransId="{54BE513F-C98E-4A2A-8E3C-4E2166B333BD}" sibTransId="{20D41742-790A-4D52-A9F1-23E7410B6CA7}"/>
    <dgm:cxn modelId="{7C073302-E882-4C1A-B1F8-A76A494EA870}" type="presOf" srcId="{D3AD2F43-79EA-478D-A862-2CC470AE65A6}" destId="{C2EC1B60-9371-4B0F-A527-AFFA947F71C8}" srcOrd="0" destOrd="0" presId="urn:microsoft.com/office/officeart/2008/layout/AlternatingHexagons"/>
    <dgm:cxn modelId="{3C217DB4-6CB1-455C-9362-248AC5401AB7}" type="presOf" srcId="{B8811926-9347-4FD7-82FE-05370057C9A6}" destId="{DB31BE1C-5E55-4116-8ABF-21D266FFB80E}" srcOrd="0" destOrd="0" presId="urn:microsoft.com/office/officeart/2008/layout/AlternatingHexagons"/>
    <dgm:cxn modelId="{28BCD284-C93A-4B56-9E8D-DD7D361065F6}" srcId="{05988CB3-870F-4DC6-A7B2-6D76AFFB4922}" destId="{D3AD2F43-79EA-478D-A862-2CC470AE65A6}" srcOrd="0" destOrd="0" parTransId="{1C05E053-17D1-475E-BCCC-54F1ABD5ADF5}" sibTransId="{0601DE9E-48CE-43EE-87FF-40807849B9B3}"/>
    <dgm:cxn modelId="{0761BEC6-451C-44D5-819E-8202BC435196}" type="presOf" srcId="{49E0E72B-38E2-4173-9152-A5A65FED5E89}" destId="{76F2E344-3610-451E-A68E-123027BF4DD6}" srcOrd="0" destOrd="0" presId="urn:microsoft.com/office/officeart/2008/layout/AlternatingHexagons"/>
    <dgm:cxn modelId="{112F3774-D687-4F6F-98F6-0A315B183758}" type="presOf" srcId="{20AA8046-800D-496F-829A-E76C75874DFD}" destId="{D865A6D8-BAC5-400D-ABC3-7D8936ED91B6}" srcOrd="0" destOrd="0" presId="urn:microsoft.com/office/officeart/2008/layout/AlternatingHexagons"/>
    <dgm:cxn modelId="{2048D2F6-6EF9-40F0-AB1E-FB1EF5344BAA}" srcId="{8900A045-2738-4997-AF0F-3B07F251BA18}" destId="{A9164924-8C41-42F9-9D2F-39BA32E24997}" srcOrd="4" destOrd="0" parTransId="{2E85C747-55F9-444A-AEAD-25EFEF5D237A}" sibTransId="{7FBACC34-C243-459A-AF2B-19246B630BE2}"/>
    <dgm:cxn modelId="{C29EBF4A-71FB-4500-822A-2E931D7B65DF}" srcId="{8900A045-2738-4997-AF0F-3B07F251BA18}" destId="{B8811926-9347-4FD7-82FE-05370057C9A6}" srcOrd="3" destOrd="0" parTransId="{2CA28E5B-7E94-45A6-8B17-44F1B7592904}" sibTransId="{49E0E72B-38E2-4173-9152-A5A65FED5E89}"/>
    <dgm:cxn modelId="{B2B3F267-119B-4C18-8AC6-4063929A201F}" type="presOf" srcId="{FE096718-7D67-4385-A61F-85DFB6F561C2}" destId="{1F083960-7002-4EAD-B4AB-3BE445467E29}" srcOrd="0" destOrd="0" presId="urn:microsoft.com/office/officeart/2008/layout/AlternatingHexagons"/>
    <dgm:cxn modelId="{AB7F7B5F-C86A-4BF3-A1E0-E7C5D612BEBC}" type="presParOf" srcId="{C98B9F3C-BE8E-4616-8675-372B53F95BB0}" destId="{C2AF5D3B-D27E-433C-A03E-F113F3D5A86F}" srcOrd="0" destOrd="0" presId="urn:microsoft.com/office/officeart/2008/layout/AlternatingHexagons"/>
    <dgm:cxn modelId="{77BD0A5A-ABA5-445F-B815-B4D633C3C0BD}" type="presParOf" srcId="{C2AF5D3B-D27E-433C-A03E-F113F3D5A86F}" destId="{1F083960-7002-4EAD-B4AB-3BE445467E29}" srcOrd="0" destOrd="0" presId="urn:microsoft.com/office/officeart/2008/layout/AlternatingHexagons"/>
    <dgm:cxn modelId="{10D22149-593D-47DC-9887-3719F3408086}" type="presParOf" srcId="{C2AF5D3B-D27E-433C-A03E-F113F3D5A86F}" destId="{07E09BFB-93C6-4C64-8720-83ECFA7BE8A2}" srcOrd="1" destOrd="0" presId="urn:microsoft.com/office/officeart/2008/layout/AlternatingHexagons"/>
    <dgm:cxn modelId="{94CE21E1-CDFE-48A8-9BAF-DE7AFFF3854B}" type="presParOf" srcId="{C2AF5D3B-D27E-433C-A03E-F113F3D5A86F}" destId="{B5B68E07-4910-40F4-8E1A-CC3AEE74EC65}" srcOrd="2" destOrd="0" presId="urn:microsoft.com/office/officeart/2008/layout/AlternatingHexagons"/>
    <dgm:cxn modelId="{5D276531-5320-430E-B5A1-0D285711D431}" type="presParOf" srcId="{C2AF5D3B-D27E-433C-A03E-F113F3D5A86F}" destId="{DE578FCF-A138-47F4-8379-8A94AC29C27B}" srcOrd="3" destOrd="0" presId="urn:microsoft.com/office/officeart/2008/layout/AlternatingHexagons"/>
    <dgm:cxn modelId="{4E5DE7F3-F13F-4AC6-968A-48460B449D2E}" type="presParOf" srcId="{C2AF5D3B-D27E-433C-A03E-F113F3D5A86F}" destId="{4D05671E-0BC0-4919-8C8E-FD72E06FB144}" srcOrd="4" destOrd="0" presId="urn:microsoft.com/office/officeart/2008/layout/AlternatingHexagons"/>
    <dgm:cxn modelId="{E2B5CDA3-7C1C-4836-A4D3-65EB332FFFA0}" type="presParOf" srcId="{C98B9F3C-BE8E-4616-8675-372B53F95BB0}" destId="{C53CC78F-0D42-449C-A9FA-EABCE2BB7329}" srcOrd="1" destOrd="0" presId="urn:microsoft.com/office/officeart/2008/layout/AlternatingHexagons"/>
    <dgm:cxn modelId="{7F3046BA-FBB4-461A-9D55-4E4AC28C8A8B}" type="presParOf" srcId="{C98B9F3C-BE8E-4616-8675-372B53F95BB0}" destId="{02527304-DEC7-4529-9A1B-F8355872B82C}" srcOrd="2" destOrd="0" presId="urn:microsoft.com/office/officeart/2008/layout/AlternatingHexagons"/>
    <dgm:cxn modelId="{FB37DDCE-00FC-40C9-B6A1-51B59F282F7E}" type="presParOf" srcId="{02527304-DEC7-4529-9A1B-F8355872B82C}" destId="{C8ACFFBB-CDF3-41F0-8E40-371D6F8240CD}" srcOrd="0" destOrd="0" presId="urn:microsoft.com/office/officeart/2008/layout/AlternatingHexagons"/>
    <dgm:cxn modelId="{44488A7A-E77F-4A93-8BF6-34D113C71DB8}" type="presParOf" srcId="{02527304-DEC7-4529-9A1B-F8355872B82C}" destId="{C2EC1B60-9371-4B0F-A527-AFFA947F71C8}" srcOrd="1" destOrd="0" presId="urn:microsoft.com/office/officeart/2008/layout/AlternatingHexagons"/>
    <dgm:cxn modelId="{45B4BFEC-CC6C-4020-BD4A-370F56309068}" type="presParOf" srcId="{02527304-DEC7-4529-9A1B-F8355872B82C}" destId="{EADDC21E-BCE4-4864-B6E3-041ABFA84656}" srcOrd="2" destOrd="0" presId="urn:microsoft.com/office/officeart/2008/layout/AlternatingHexagons"/>
    <dgm:cxn modelId="{0FF688B9-A1C1-4024-A6C0-224EDF372349}" type="presParOf" srcId="{02527304-DEC7-4529-9A1B-F8355872B82C}" destId="{5C8329D2-E690-4F98-8D6B-DA8DCB1B3BA7}" srcOrd="3" destOrd="0" presId="urn:microsoft.com/office/officeart/2008/layout/AlternatingHexagons"/>
    <dgm:cxn modelId="{22CA0E52-82FC-4169-A9B4-076125945C5C}" type="presParOf" srcId="{02527304-DEC7-4529-9A1B-F8355872B82C}" destId="{FDB4ACFF-4E45-4DF9-BCAC-DB7411891BAF}" srcOrd="4" destOrd="0" presId="urn:microsoft.com/office/officeart/2008/layout/AlternatingHexagons"/>
    <dgm:cxn modelId="{48D4D39C-492E-44A8-B765-30E79C39E8C5}" type="presParOf" srcId="{C98B9F3C-BE8E-4616-8675-372B53F95BB0}" destId="{D86700F0-BE4B-4AD4-AE82-F2F969B8B4ED}" srcOrd="3" destOrd="0" presId="urn:microsoft.com/office/officeart/2008/layout/AlternatingHexagons"/>
    <dgm:cxn modelId="{7B4763AA-0B80-41EB-9F3E-7A3698F66D47}" type="presParOf" srcId="{C98B9F3C-BE8E-4616-8675-372B53F95BB0}" destId="{01961834-EAD9-4F57-819A-BFF24ADBD3F4}" srcOrd="4" destOrd="0" presId="urn:microsoft.com/office/officeart/2008/layout/AlternatingHexagons"/>
    <dgm:cxn modelId="{E2D8E041-E60F-4ECE-A010-589FB4FB3FC3}" type="presParOf" srcId="{01961834-EAD9-4F57-819A-BFF24ADBD3F4}" destId="{F644C6F9-1229-4016-925D-8907B7C81769}" srcOrd="0" destOrd="0" presId="urn:microsoft.com/office/officeart/2008/layout/AlternatingHexagons"/>
    <dgm:cxn modelId="{DE9E2E5F-7FB8-4A32-A705-2604A568618D}" type="presParOf" srcId="{01961834-EAD9-4F57-819A-BFF24ADBD3F4}" destId="{D865A6D8-BAC5-400D-ABC3-7D8936ED91B6}" srcOrd="1" destOrd="0" presId="urn:microsoft.com/office/officeart/2008/layout/AlternatingHexagons"/>
    <dgm:cxn modelId="{3B94F2BC-14A7-4619-A919-EA399A444E66}" type="presParOf" srcId="{01961834-EAD9-4F57-819A-BFF24ADBD3F4}" destId="{8BBBF20A-0FE9-42DE-9349-AB372295A9E8}" srcOrd="2" destOrd="0" presId="urn:microsoft.com/office/officeart/2008/layout/AlternatingHexagons"/>
    <dgm:cxn modelId="{05E730A6-DE28-41E7-93FF-85912A5C80F4}" type="presParOf" srcId="{01961834-EAD9-4F57-819A-BFF24ADBD3F4}" destId="{34E14EB8-1FAF-46A8-95DB-2F4B07F3709C}" srcOrd="3" destOrd="0" presId="urn:microsoft.com/office/officeart/2008/layout/AlternatingHexagons"/>
    <dgm:cxn modelId="{9D8493D7-5B30-41FA-86B3-F0ACAE0E778F}" type="presParOf" srcId="{01961834-EAD9-4F57-819A-BFF24ADBD3F4}" destId="{EB166BB6-6ED0-4092-A209-12DD23440B12}" srcOrd="4" destOrd="0" presId="urn:microsoft.com/office/officeart/2008/layout/AlternatingHexagons"/>
    <dgm:cxn modelId="{0F940D8A-EC07-48D3-BA81-83637DD40493}" type="presParOf" srcId="{C98B9F3C-BE8E-4616-8675-372B53F95BB0}" destId="{90B63939-01A6-4F29-ABC1-A19557C9335F}" srcOrd="5" destOrd="0" presId="urn:microsoft.com/office/officeart/2008/layout/AlternatingHexagons"/>
    <dgm:cxn modelId="{64BC06DD-2D6A-47E2-9A28-D2C2C4D7A390}" type="presParOf" srcId="{C98B9F3C-BE8E-4616-8675-372B53F95BB0}" destId="{AD5EED44-6C13-4D8F-934B-5643E487280B}" srcOrd="6" destOrd="0" presId="urn:microsoft.com/office/officeart/2008/layout/AlternatingHexagons"/>
    <dgm:cxn modelId="{9A7A24C6-FF43-4687-AFCC-68ACBE76920E}" type="presParOf" srcId="{AD5EED44-6C13-4D8F-934B-5643E487280B}" destId="{DB31BE1C-5E55-4116-8ABF-21D266FFB80E}" srcOrd="0" destOrd="0" presId="urn:microsoft.com/office/officeart/2008/layout/AlternatingHexagons"/>
    <dgm:cxn modelId="{2B2D73E0-C90F-4481-BF69-2ABD34641E22}" type="presParOf" srcId="{AD5EED44-6C13-4D8F-934B-5643E487280B}" destId="{5C0054F0-E8BE-40A6-BD22-65AE3E971DF6}" srcOrd="1" destOrd="0" presId="urn:microsoft.com/office/officeart/2008/layout/AlternatingHexagons"/>
    <dgm:cxn modelId="{CDC1C594-7A5C-42C9-AFE6-D8A637122845}" type="presParOf" srcId="{AD5EED44-6C13-4D8F-934B-5643E487280B}" destId="{733A9984-0F54-4DBE-8B0E-FC74193F381B}" srcOrd="2" destOrd="0" presId="urn:microsoft.com/office/officeart/2008/layout/AlternatingHexagons"/>
    <dgm:cxn modelId="{5AACE25C-15C0-4D26-A986-B2AC9358B628}" type="presParOf" srcId="{AD5EED44-6C13-4D8F-934B-5643E487280B}" destId="{8EFEF3B3-7DB6-4FAA-9800-F6FCB7AC8E16}" srcOrd="3" destOrd="0" presId="urn:microsoft.com/office/officeart/2008/layout/AlternatingHexagons"/>
    <dgm:cxn modelId="{16474318-4C28-4FE4-84A6-3E03EB259A92}" type="presParOf" srcId="{AD5EED44-6C13-4D8F-934B-5643E487280B}" destId="{76F2E344-3610-451E-A68E-123027BF4DD6}" srcOrd="4" destOrd="0" presId="urn:microsoft.com/office/officeart/2008/layout/AlternatingHexagons"/>
    <dgm:cxn modelId="{F80A6A6F-ACF9-42F3-9403-3E28459564E6}" type="presParOf" srcId="{C98B9F3C-BE8E-4616-8675-372B53F95BB0}" destId="{C2D5F92A-F467-4F1E-A1E6-3C06D0049590}" srcOrd="7" destOrd="0" presId="urn:microsoft.com/office/officeart/2008/layout/AlternatingHexagons"/>
    <dgm:cxn modelId="{7E0D2C42-AE86-4752-A325-58A0418BBAE4}" type="presParOf" srcId="{C98B9F3C-BE8E-4616-8675-372B53F95BB0}" destId="{E433B7F8-6834-4ABB-8F25-6963CB21E810}" srcOrd="8" destOrd="0" presId="urn:microsoft.com/office/officeart/2008/layout/AlternatingHexagons"/>
    <dgm:cxn modelId="{4B21EF6F-2B43-420D-A9F2-A05C6A6561D8}" type="presParOf" srcId="{E433B7F8-6834-4ABB-8F25-6963CB21E810}" destId="{FBCBE44D-67F3-407A-9C4E-2215628D3B03}" srcOrd="0" destOrd="0" presId="urn:microsoft.com/office/officeart/2008/layout/AlternatingHexagons"/>
    <dgm:cxn modelId="{54528196-8C79-4920-95B5-973D464D85A1}" type="presParOf" srcId="{E433B7F8-6834-4ABB-8F25-6963CB21E810}" destId="{41C459F6-A642-4BDA-84CE-D9B4F3E214D3}" srcOrd="1" destOrd="0" presId="urn:microsoft.com/office/officeart/2008/layout/AlternatingHexagons"/>
    <dgm:cxn modelId="{24861C2F-82B9-4913-B51C-5E2EB5DBA4A7}" type="presParOf" srcId="{E433B7F8-6834-4ABB-8F25-6963CB21E810}" destId="{F89843B8-C56F-4473-A298-F57998EE01FC}" srcOrd="2" destOrd="0" presId="urn:microsoft.com/office/officeart/2008/layout/AlternatingHexagons"/>
    <dgm:cxn modelId="{DDDB6202-01C0-4CC0-9192-5F594E88B087}" type="presParOf" srcId="{E433B7F8-6834-4ABB-8F25-6963CB21E810}" destId="{B95D7034-C007-4665-ADF0-61628511CE13}" srcOrd="3" destOrd="0" presId="urn:microsoft.com/office/officeart/2008/layout/AlternatingHexagons"/>
    <dgm:cxn modelId="{F3A6F302-7536-4D0B-BDB0-64444082E1DE}" type="presParOf" srcId="{E433B7F8-6834-4ABB-8F25-6963CB21E810}" destId="{387075FB-E508-445C-8EF5-8A15107FD08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AAEBD-568A-47F0-BF2D-DC763277EE1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8E99DFC-C0A8-4D14-9C01-DA015D76EFD5}">
      <dgm:prSet phldrT="[Text]" custT="1"/>
      <dgm:spPr/>
      <dgm:t>
        <a:bodyPr/>
        <a:lstStyle/>
        <a:p>
          <a:r>
            <a:rPr lang="en-GB" sz="1000" b="1" dirty="0" smtClean="0"/>
            <a:t>Starting a Business</a:t>
          </a:r>
          <a:endParaRPr lang="en-GB" sz="1000" b="1" dirty="0"/>
        </a:p>
      </dgm:t>
    </dgm:pt>
    <dgm:pt modelId="{804459F1-7819-4800-80BA-ADEC635A6608}" type="parTrans" cxnId="{51DAA5BD-C781-419F-BC35-FA9823DD114F}">
      <dgm:prSet/>
      <dgm:spPr/>
      <dgm:t>
        <a:bodyPr/>
        <a:lstStyle/>
        <a:p>
          <a:endParaRPr lang="en-GB"/>
        </a:p>
      </dgm:t>
    </dgm:pt>
    <dgm:pt modelId="{A0CE4184-DC81-4723-8DC1-07CBEA12FCA5}" type="sibTrans" cxnId="{51DAA5BD-C781-419F-BC35-FA9823DD114F}">
      <dgm:prSet/>
      <dgm:spPr/>
      <dgm:t>
        <a:bodyPr/>
        <a:lstStyle/>
        <a:p>
          <a:endParaRPr lang="en-GB"/>
        </a:p>
      </dgm:t>
    </dgm:pt>
    <dgm:pt modelId="{4C20457B-4563-48EC-AD72-BACF73AE5C8E}">
      <dgm:prSet phldrT="[Text]" custT="1"/>
      <dgm:spPr/>
      <dgm:t>
        <a:bodyPr/>
        <a:lstStyle/>
        <a:p>
          <a:r>
            <a:rPr lang="en-GB" sz="1000" dirty="0" smtClean="0"/>
            <a:t>Starting a High Growth/Business</a:t>
          </a:r>
          <a:endParaRPr lang="en-GB" sz="1000" dirty="0"/>
        </a:p>
      </dgm:t>
    </dgm:pt>
    <dgm:pt modelId="{577EFFB9-3FA3-4B84-873D-1FAC54605DF8}" type="parTrans" cxnId="{0B89587D-7A83-4909-AE62-8989CA82B47F}">
      <dgm:prSet/>
      <dgm:spPr/>
      <dgm:t>
        <a:bodyPr/>
        <a:lstStyle/>
        <a:p>
          <a:endParaRPr lang="en-GB"/>
        </a:p>
      </dgm:t>
    </dgm:pt>
    <dgm:pt modelId="{1EDB18F9-0666-491D-A70C-9C4E7AEA14FE}" type="sibTrans" cxnId="{0B89587D-7A83-4909-AE62-8989CA82B47F}">
      <dgm:prSet/>
      <dgm:spPr/>
      <dgm:t>
        <a:bodyPr/>
        <a:lstStyle/>
        <a:p>
          <a:endParaRPr lang="en-GB"/>
        </a:p>
      </dgm:t>
    </dgm:pt>
    <dgm:pt modelId="{6DB2F781-3A81-4C9D-B6C9-2507165E2C7D}">
      <dgm:prSet phldrT="[Text]" custT="1"/>
      <dgm:spPr/>
      <dgm:t>
        <a:bodyPr/>
        <a:lstStyle/>
        <a:p>
          <a:r>
            <a:rPr lang="en-GB" sz="1000" dirty="0" smtClean="0"/>
            <a:t>Finance</a:t>
          </a:r>
          <a:endParaRPr lang="en-GB" sz="1000" dirty="0"/>
        </a:p>
      </dgm:t>
    </dgm:pt>
    <dgm:pt modelId="{016A02A4-5E0F-45DC-81E6-F184065E954D}" type="parTrans" cxnId="{5E57585A-19AE-4590-85BC-76D83553863D}">
      <dgm:prSet/>
      <dgm:spPr/>
      <dgm:t>
        <a:bodyPr/>
        <a:lstStyle/>
        <a:p>
          <a:endParaRPr lang="en-GB"/>
        </a:p>
      </dgm:t>
    </dgm:pt>
    <dgm:pt modelId="{AA9F4C69-79B0-4CE4-89A8-C629A15EABCC}" type="sibTrans" cxnId="{5E57585A-19AE-4590-85BC-76D83553863D}">
      <dgm:prSet/>
      <dgm:spPr/>
      <dgm:t>
        <a:bodyPr/>
        <a:lstStyle/>
        <a:p>
          <a:endParaRPr lang="en-GB"/>
        </a:p>
      </dgm:t>
    </dgm:pt>
    <dgm:pt modelId="{753F71D7-A040-4929-A265-FA2B42CD7889}">
      <dgm:prSet phldrT="[Text]" custT="1"/>
      <dgm:spPr/>
      <dgm:t>
        <a:bodyPr/>
        <a:lstStyle/>
        <a:p>
          <a:r>
            <a:rPr lang="en-GB" sz="1000" b="1" dirty="0" smtClean="0"/>
            <a:t>Growing Your Business</a:t>
          </a:r>
          <a:endParaRPr lang="en-GB" sz="1000" b="1" dirty="0"/>
        </a:p>
      </dgm:t>
    </dgm:pt>
    <dgm:pt modelId="{A064B3C7-350E-4A6F-BC77-B23D9F09DEF2}" type="parTrans" cxnId="{0B122839-50BE-40AD-AF2A-424C89375F69}">
      <dgm:prSet/>
      <dgm:spPr/>
      <dgm:t>
        <a:bodyPr/>
        <a:lstStyle/>
        <a:p>
          <a:endParaRPr lang="en-GB"/>
        </a:p>
      </dgm:t>
    </dgm:pt>
    <dgm:pt modelId="{08328E4E-E09C-4FF2-B7EF-285E81152852}" type="sibTrans" cxnId="{0B122839-50BE-40AD-AF2A-424C89375F69}">
      <dgm:prSet/>
      <dgm:spPr/>
      <dgm:t>
        <a:bodyPr/>
        <a:lstStyle/>
        <a:p>
          <a:endParaRPr lang="en-GB"/>
        </a:p>
      </dgm:t>
    </dgm:pt>
    <dgm:pt modelId="{CDAF3BCC-2553-44DD-ABA5-B295C8E74B21}">
      <dgm:prSet phldrT="[Text]" custT="1"/>
      <dgm:spPr/>
      <dgm:t>
        <a:bodyPr/>
        <a:lstStyle/>
        <a:p>
          <a:r>
            <a:rPr lang="en-GB" sz="1000" dirty="0" smtClean="0"/>
            <a:t>Skills Development</a:t>
          </a:r>
          <a:endParaRPr lang="en-GB" sz="1000" dirty="0"/>
        </a:p>
      </dgm:t>
    </dgm:pt>
    <dgm:pt modelId="{3A021792-AA8F-4D1D-9AC5-E5AA6A7E42F0}" type="parTrans" cxnId="{58D9DD59-9D0B-4DE5-8912-C13D77BF7158}">
      <dgm:prSet/>
      <dgm:spPr/>
      <dgm:t>
        <a:bodyPr/>
        <a:lstStyle/>
        <a:p>
          <a:endParaRPr lang="en-GB"/>
        </a:p>
      </dgm:t>
    </dgm:pt>
    <dgm:pt modelId="{AF46EC03-BE70-43F3-9A03-F7A9F6335050}" type="sibTrans" cxnId="{58D9DD59-9D0B-4DE5-8912-C13D77BF7158}">
      <dgm:prSet/>
      <dgm:spPr/>
      <dgm:t>
        <a:bodyPr/>
        <a:lstStyle/>
        <a:p>
          <a:endParaRPr lang="en-GB"/>
        </a:p>
      </dgm:t>
    </dgm:pt>
    <dgm:pt modelId="{4800ECA1-B9FF-445A-9B9B-D2FE720E97A7}">
      <dgm:prSet phldrT="[Text]" custT="1"/>
      <dgm:spPr/>
      <dgm:t>
        <a:bodyPr/>
        <a:lstStyle/>
        <a:p>
          <a:r>
            <a:rPr lang="en-GB" sz="1000" b="1" dirty="0" smtClean="0"/>
            <a:t>Maximising Efficiencies</a:t>
          </a:r>
          <a:endParaRPr lang="en-GB" sz="1000" b="1" dirty="0"/>
        </a:p>
      </dgm:t>
    </dgm:pt>
    <dgm:pt modelId="{08C2DA1E-982E-4099-ACCC-D1937082D3B8}" type="parTrans" cxnId="{8ED4A4FA-6439-466F-B1D8-05E96E025DC0}">
      <dgm:prSet/>
      <dgm:spPr/>
      <dgm:t>
        <a:bodyPr/>
        <a:lstStyle/>
        <a:p>
          <a:endParaRPr lang="en-GB"/>
        </a:p>
      </dgm:t>
    </dgm:pt>
    <dgm:pt modelId="{F6F50BDA-7D19-4D7D-BA4F-46D5657BCDC6}" type="sibTrans" cxnId="{8ED4A4FA-6439-466F-B1D8-05E96E025DC0}">
      <dgm:prSet/>
      <dgm:spPr/>
      <dgm:t>
        <a:bodyPr/>
        <a:lstStyle/>
        <a:p>
          <a:endParaRPr lang="en-GB"/>
        </a:p>
      </dgm:t>
    </dgm:pt>
    <dgm:pt modelId="{5CFB105A-9EA1-45B5-AD6D-F305BA8E0E88}">
      <dgm:prSet phldrT="[Text]" custT="1"/>
      <dgm:spPr/>
      <dgm:t>
        <a:bodyPr/>
        <a:lstStyle/>
        <a:p>
          <a:r>
            <a:rPr lang="en-GB" sz="1000" dirty="0" smtClean="0"/>
            <a:t>Supply Chain</a:t>
          </a:r>
          <a:endParaRPr lang="en-GB" sz="1000" dirty="0"/>
        </a:p>
      </dgm:t>
    </dgm:pt>
    <dgm:pt modelId="{5BF45563-A71B-44B0-91D3-83F31B4D789B}" type="parTrans" cxnId="{92D87186-C34B-431C-A42F-B1A89BBCE8E1}">
      <dgm:prSet/>
      <dgm:spPr/>
      <dgm:t>
        <a:bodyPr/>
        <a:lstStyle/>
        <a:p>
          <a:endParaRPr lang="en-GB"/>
        </a:p>
      </dgm:t>
    </dgm:pt>
    <dgm:pt modelId="{9E84B677-5DE1-45BC-9EC5-B23DA78BD98E}" type="sibTrans" cxnId="{92D87186-C34B-431C-A42F-B1A89BBCE8E1}">
      <dgm:prSet/>
      <dgm:spPr/>
      <dgm:t>
        <a:bodyPr/>
        <a:lstStyle/>
        <a:p>
          <a:endParaRPr lang="en-GB"/>
        </a:p>
      </dgm:t>
    </dgm:pt>
    <dgm:pt modelId="{68B49A92-E7EA-474A-BFC7-3B67A30718A9}">
      <dgm:prSet phldrT="[Text]" custT="1"/>
      <dgm:spPr/>
      <dgm:t>
        <a:bodyPr/>
        <a:lstStyle/>
        <a:p>
          <a:r>
            <a:rPr lang="en-GB" sz="1000" dirty="0" smtClean="0"/>
            <a:t>Leadership &amp; Coaching</a:t>
          </a:r>
          <a:endParaRPr lang="en-GB" sz="1000" dirty="0"/>
        </a:p>
      </dgm:t>
    </dgm:pt>
    <dgm:pt modelId="{F3C97EBA-EAC9-4D5C-91F2-414CC7D14C69}" type="parTrans" cxnId="{4AF05632-8D02-4EF9-AD00-BC76488017C8}">
      <dgm:prSet/>
      <dgm:spPr/>
      <dgm:t>
        <a:bodyPr/>
        <a:lstStyle/>
        <a:p>
          <a:endParaRPr lang="en-GB"/>
        </a:p>
      </dgm:t>
    </dgm:pt>
    <dgm:pt modelId="{9C683966-84CE-4CCC-8F77-6F90D7C14053}" type="sibTrans" cxnId="{4AF05632-8D02-4EF9-AD00-BC76488017C8}">
      <dgm:prSet/>
      <dgm:spPr/>
      <dgm:t>
        <a:bodyPr/>
        <a:lstStyle/>
        <a:p>
          <a:endParaRPr lang="en-GB"/>
        </a:p>
      </dgm:t>
    </dgm:pt>
    <dgm:pt modelId="{A7030FC2-87E6-41F0-9137-98CE4DB8FA4F}">
      <dgm:prSet phldrT="[Text]" custT="1"/>
      <dgm:spPr/>
      <dgm:t>
        <a:bodyPr/>
        <a:lstStyle/>
        <a:p>
          <a:r>
            <a:rPr lang="en-GB" sz="1000" b="1" dirty="0" smtClean="0"/>
            <a:t>Product Development</a:t>
          </a:r>
          <a:endParaRPr lang="en-GB" sz="1000" b="1" dirty="0"/>
        </a:p>
      </dgm:t>
    </dgm:pt>
    <dgm:pt modelId="{58E98B0B-1E93-46A9-A70C-7F87E2674956}" type="parTrans" cxnId="{6D121CC3-1DF6-43E4-912F-C1F901717D93}">
      <dgm:prSet/>
      <dgm:spPr/>
      <dgm:t>
        <a:bodyPr/>
        <a:lstStyle/>
        <a:p>
          <a:endParaRPr lang="en-GB"/>
        </a:p>
      </dgm:t>
    </dgm:pt>
    <dgm:pt modelId="{DAAF2B29-74D3-4F55-AEF8-D26BE51A2AE3}" type="sibTrans" cxnId="{6D121CC3-1DF6-43E4-912F-C1F901717D93}">
      <dgm:prSet/>
      <dgm:spPr/>
      <dgm:t>
        <a:bodyPr/>
        <a:lstStyle/>
        <a:p>
          <a:endParaRPr lang="en-GB"/>
        </a:p>
      </dgm:t>
    </dgm:pt>
    <dgm:pt modelId="{88AAB70A-4928-4958-9B4D-6FFB2A60360E}">
      <dgm:prSet phldrT="[Text]" custT="1"/>
      <dgm:spPr/>
      <dgm:t>
        <a:bodyPr/>
        <a:lstStyle/>
        <a:p>
          <a:r>
            <a:rPr lang="en-GB" sz="1000" dirty="0" smtClean="0"/>
            <a:t>Design</a:t>
          </a:r>
          <a:endParaRPr lang="en-GB" sz="1000" dirty="0"/>
        </a:p>
      </dgm:t>
    </dgm:pt>
    <dgm:pt modelId="{819A3FE7-0B63-4792-BD53-D7226C163CA1}" type="parTrans" cxnId="{AA87525A-29CC-4E8F-888E-6BCF86F7040B}">
      <dgm:prSet/>
      <dgm:spPr/>
      <dgm:t>
        <a:bodyPr/>
        <a:lstStyle/>
        <a:p>
          <a:endParaRPr lang="en-GB"/>
        </a:p>
      </dgm:t>
    </dgm:pt>
    <dgm:pt modelId="{8FE2196B-D6E4-4F0C-955A-A892471D5915}" type="sibTrans" cxnId="{AA87525A-29CC-4E8F-888E-6BCF86F7040B}">
      <dgm:prSet/>
      <dgm:spPr/>
      <dgm:t>
        <a:bodyPr/>
        <a:lstStyle/>
        <a:p>
          <a:endParaRPr lang="en-GB"/>
        </a:p>
      </dgm:t>
    </dgm:pt>
    <dgm:pt modelId="{516EDB50-88C5-497D-98D6-E1ECB741BD1B}">
      <dgm:prSet phldrT="[Text]" custT="1"/>
      <dgm:spPr/>
      <dgm:t>
        <a:bodyPr/>
        <a:lstStyle/>
        <a:p>
          <a:r>
            <a:rPr lang="en-GB" sz="1000" b="1" dirty="0" smtClean="0"/>
            <a:t>International Trade &amp; Investment</a:t>
          </a:r>
          <a:endParaRPr lang="en-GB" sz="1000" b="1" dirty="0"/>
        </a:p>
      </dgm:t>
    </dgm:pt>
    <dgm:pt modelId="{2955A705-F1F2-424F-8A97-39AB45157F5A}" type="parTrans" cxnId="{B1604242-C731-4C1F-B9B2-61D2A2493BE8}">
      <dgm:prSet/>
      <dgm:spPr/>
      <dgm:t>
        <a:bodyPr/>
        <a:lstStyle/>
        <a:p>
          <a:endParaRPr lang="en-GB"/>
        </a:p>
      </dgm:t>
    </dgm:pt>
    <dgm:pt modelId="{F7A64A81-6712-4F35-80A5-AC7BAAD8B7AC}" type="sibTrans" cxnId="{B1604242-C731-4C1F-B9B2-61D2A2493BE8}">
      <dgm:prSet/>
      <dgm:spPr/>
      <dgm:t>
        <a:bodyPr/>
        <a:lstStyle/>
        <a:p>
          <a:endParaRPr lang="en-GB"/>
        </a:p>
      </dgm:t>
    </dgm:pt>
    <dgm:pt modelId="{7BE6B400-6DF0-4830-B352-6F7D8E15ABB5}">
      <dgm:prSet phldrT="[Text]" custT="1"/>
      <dgm:spPr/>
      <dgm:t>
        <a:bodyPr/>
        <a:lstStyle/>
        <a:p>
          <a:r>
            <a:rPr lang="en-GB" sz="1000" dirty="0" smtClean="0"/>
            <a:t>Export Market Research</a:t>
          </a:r>
          <a:endParaRPr lang="en-GB" sz="1000" dirty="0"/>
        </a:p>
      </dgm:t>
    </dgm:pt>
    <dgm:pt modelId="{59048207-A427-4F07-98DE-2F15761E20E0}" type="parTrans" cxnId="{8B789267-63E3-49CE-91E8-CEB8EB352FCD}">
      <dgm:prSet/>
      <dgm:spPr/>
      <dgm:t>
        <a:bodyPr/>
        <a:lstStyle/>
        <a:p>
          <a:endParaRPr lang="en-GB"/>
        </a:p>
      </dgm:t>
    </dgm:pt>
    <dgm:pt modelId="{BA3FE82C-F15E-47EC-B7B6-5F1BF57121BF}" type="sibTrans" cxnId="{8B789267-63E3-49CE-91E8-CEB8EB352FCD}">
      <dgm:prSet/>
      <dgm:spPr/>
      <dgm:t>
        <a:bodyPr/>
        <a:lstStyle/>
        <a:p>
          <a:endParaRPr lang="en-GB"/>
        </a:p>
      </dgm:t>
    </dgm:pt>
    <dgm:pt modelId="{014B68B2-96BC-4A86-8B2E-0B827013B6CB}">
      <dgm:prSet phldrT="[Text]" custT="1"/>
      <dgm:spPr/>
      <dgm:t>
        <a:bodyPr/>
        <a:lstStyle/>
        <a:p>
          <a:r>
            <a:rPr lang="en-GB" sz="1000" dirty="0" smtClean="0"/>
            <a:t>Advice &amp; Info</a:t>
          </a:r>
          <a:endParaRPr lang="en-GB" sz="1000" dirty="0"/>
        </a:p>
      </dgm:t>
    </dgm:pt>
    <dgm:pt modelId="{DE27DAD3-C076-480F-AAF7-5D1BD0A93989}" type="parTrans" cxnId="{C60A999C-FEBC-4DC0-84CD-010ABBC248D7}">
      <dgm:prSet/>
      <dgm:spPr/>
      <dgm:t>
        <a:bodyPr/>
        <a:lstStyle/>
        <a:p>
          <a:endParaRPr lang="en-GB"/>
        </a:p>
      </dgm:t>
    </dgm:pt>
    <dgm:pt modelId="{AE13EFB0-8D78-49B7-B819-CBDD3209B52F}" type="sibTrans" cxnId="{C60A999C-FEBC-4DC0-84CD-010ABBC248D7}">
      <dgm:prSet/>
      <dgm:spPr/>
      <dgm:t>
        <a:bodyPr/>
        <a:lstStyle/>
        <a:p>
          <a:endParaRPr lang="en-GB"/>
        </a:p>
      </dgm:t>
    </dgm:pt>
    <dgm:pt modelId="{897D264D-DE1B-4B27-942E-9C0A97334540}">
      <dgm:prSet phldrT="[Text]" custT="1"/>
      <dgm:spPr/>
      <dgm:t>
        <a:bodyPr/>
        <a:lstStyle/>
        <a:p>
          <a:r>
            <a:rPr lang="en-GB" sz="1000" dirty="0" smtClean="0"/>
            <a:t>Business &amp; Marketing Strategy</a:t>
          </a:r>
          <a:endParaRPr lang="en-GB" sz="1000" dirty="0"/>
        </a:p>
      </dgm:t>
    </dgm:pt>
    <dgm:pt modelId="{03CE55EB-20D5-49A9-993B-12DEE9642C9F}" type="parTrans" cxnId="{A50C2417-AC77-4281-BCE2-0B44707A4B09}">
      <dgm:prSet/>
      <dgm:spPr/>
      <dgm:t>
        <a:bodyPr/>
        <a:lstStyle/>
        <a:p>
          <a:endParaRPr lang="en-GB"/>
        </a:p>
      </dgm:t>
    </dgm:pt>
    <dgm:pt modelId="{6515854B-F54D-4910-B3A2-5E0C9956FC55}" type="sibTrans" cxnId="{A50C2417-AC77-4281-BCE2-0B44707A4B09}">
      <dgm:prSet/>
      <dgm:spPr/>
      <dgm:t>
        <a:bodyPr/>
        <a:lstStyle/>
        <a:p>
          <a:endParaRPr lang="en-GB"/>
        </a:p>
      </dgm:t>
    </dgm:pt>
    <dgm:pt modelId="{35CCA37D-7D6F-492F-8A1D-746719BA7AC5}">
      <dgm:prSet phldrT="[Text]" custT="1"/>
      <dgm:spPr/>
      <dgm:t>
        <a:bodyPr/>
        <a:lstStyle/>
        <a:p>
          <a:r>
            <a:rPr lang="en-GB" sz="1000" dirty="0" smtClean="0"/>
            <a:t>Property</a:t>
          </a:r>
          <a:endParaRPr lang="en-GB" sz="1000" dirty="0"/>
        </a:p>
      </dgm:t>
    </dgm:pt>
    <dgm:pt modelId="{02922E2A-C5F8-444B-AE02-A0B356B1C48B}" type="parTrans" cxnId="{5F638B22-A587-4D9E-832A-58F4CD7F3483}">
      <dgm:prSet/>
      <dgm:spPr/>
      <dgm:t>
        <a:bodyPr/>
        <a:lstStyle/>
        <a:p>
          <a:endParaRPr lang="en-GB"/>
        </a:p>
      </dgm:t>
    </dgm:pt>
    <dgm:pt modelId="{E0257E58-8173-4350-B790-4F3B30202DFA}" type="sibTrans" cxnId="{5F638B22-A587-4D9E-832A-58F4CD7F3483}">
      <dgm:prSet/>
      <dgm:spPr/>
      <dgm:t>
        <a:bodyPr/>
        <a:lstStyle/>
        <a:p>
          <a:endParaRPr lang="en-GB"/>
        </a:p>
      </dgm:t>
    </dgm:pt>
    <dgm:pt modelId="{BC6E95F0-4773-49CE-AA5C-F6E795D2D481}">
      <dgm:prSet phldrT="[Text]" custT="1"/>
      <dgm:spPr/>
      <dgm:t>
        <a:bodyPr/>
        <a:lstStyle/>
        <a:p>
          <a:r>
            <a:rPr lang="en-GB" sz="1000" dirty="0" smtClean="0"/>
            <a:t>Finance</a:t>
          </a:r>
          <a:endParaRPr lang="en-GB" sz="1000" dirty="0"/>
        </a:p>
      </dgm:t>
    </dgm:pt>
    <dgm:pt modelId="{CD673390-5F5B-4227-9743-39B81AE8E9D8}" type="parTrans" cxnId="{F8764BB3-6EB4-4F09-ADE6-C4D97BBAC0FA}">
      <dgm:prSet/>
      <dgm:spPr/>
      <dgm:t>
        <a:bodyPr/>
        <a:lstStyle/>
        <a:p>
          <a:endParaRPr lang="en-GB"/>
        </a:p>
      </dgm:t>
    </dgm:pt>
    <dgm:pt modelId="{FACA0F41-68AE-48F5-AF3B-E943927A1827}" type="sibTrans" cxnId="{F8764BB3-6EB4-4F09-ADE6-C4D97BBAC0FA}">
      <dgm:prSet/>
      <dgm:spPr/>
      <dgm:t>
        <a:bodyPr/>
        <a:lstStyle/>
        <a:p>
          <a:endParaRPr lang="en-GB"/>
        </a:p>
      </dgm:t>
    </dgm:pt>
    <dgm:pt modelId="{207D6AF2-AAED-4C09-9700-F4A1443FED30}">
      <dgm:prSet phldrT="[Text]" custT="1"/>
      <dgm:spPr/>
      <dgm:t>
        <a:bodyPr/>
        <a:lstStyle/>
        <a:p>
          <a:r>
            <a:rPr lang="en-GB" sz="1000" dirty="0" smtClean="0"/>
            <a:t>Energy &amp; Waste</a:t>
          </a:r>
          <a:endParaRPr lang="en-GB" sz="1000" dirty="0"/>
        </a:p>
      </dgm:t>
    </dgm:pt>
    <dgm:pt modelId="{2ED42CC6-C07B-4D04-B706-065E0FA82064}" type="parTrans" cxnId="{0CBC74C5-B135-44CD-92D0-6E6274B6FEA7}">
      <dgm:prSet/>
      <dgm:spPr/>
      <dgm:t>
        <a:bodyPr/>
        <a:lstStyle/>
        <a:p>
          <a:endParaRPr lang="en-GB"/>
        </a:p>
      </dgm:t>
    </dgm:pt>
    <dgm:pt modelId="{B0C25D38-D207-4B29-8180-F5A210E58AAA}" type="sibTrans" cxnId="{0CBC74C5-B135-44CD-92D0-6E6274B6FEA7}">
      <dgm:prSet/>
      <dgm:spPr/>
      <dgm:t>
        <a:bodyPr/>
        <a:lstStyle/>
        <a:p>
          <a:endParaRPr lang="en-GB"/>
        </a:p>
      </dgm:t>
    </dgm:pt>
    <dgm:pt modelId="{555EED53-D085-4C02-8021-6B293214175D}">
      <dgm:prSet phldrT="[Text]" custT="1"/>
      <dgm:spPr/>
      <dgm:t>
        <a:bodyPr/>
        <a:lstStyle/>
        <a:p>
          <a:r>
            <a:rPr lang="en-GB" sz="1000" dirty="0" smtClean="0"/>
            <a:t>ICT &amp; eBusiness</a:t>
          </a:r>
          <a:endParaRPr lang="en-GB" sz="1000" dirty="0"/>
        </a:p>
      </dgm:t>
    </dgm:pt>
    <dgm:pt modelId="{A81762AD-C932-4DD7-9C30-ABEBE50A7B1F}" type="parTrans" cxnId="{AB666EFA-19D0-4196-9E8E-386474CFB7D1}">
      <dgm:prSet/>
      <dgm:spPr/>
      <dgm:t>
        <a:bodyPr/>
        <a:lstStyle/>
        <a:p>
          <a:endParaRPr lang="en-GB"/>
        </a:p>
      </dgm:t>
    </dgm:pt>
    <dgm:pt modelId="{FECF9DA6-C7C6-474B-B9A9-4FEC87780664}" type="sibTrans" cxnId="{AB666EFA-19D0-4196-9E8E-386474CFB7D1}">
      <dgm:prSet/>
      <dgm:spPr/>
      <dgm:t>
        <a:bodyPr/>
        <a:lstStyle/>
        <a:p>
          <a:endParaRPr lang="en-GB"/>
        </a:p>
      </dgm:t>
    </dgm:pt>
    <dgm:pt modelId="{AF200D3A-9E67-4158-9235-2669EB37CEB3}">
      <dgm:prSet phldrT="[Text]" custT="1"/>
      <dgm:spPr/>
      <dgm:t>
        <a:bodyPr/>
        <a:lstStyle/>
        <a:p>
          <a:r>
            <a:rPr lang="en-GB" sz="1000" dirty="0" smtClean="0"/>
            <a:t>Operating Improvements</a:t>
          </a:r>
          <a:endParaRPr lang="en-GB" sz="1000" dirty="0"/>
        </a:p>
      </dgm:t>
    </dgm:pt>
    <dgm:pt modelId="{5DFF03EF-A29A-4F9B-BEA1-C552E3598A31}" type="parTrans" cxnId="{85282F89-C265-4844-BA65-30CE27D6A200}">
      <dgm:prSet/>
      <dgm:spPr/>
      <dgm:t>
        <a:bodyPr/>
        <a:lstStyle/>
        <a:p>
          <a:endParaRPr lang="en-GB"/>
        </a:p>
      </dgm:t>
    </dgm:pt>
    <dgm:pt modelId="{66D1BB71-38A5-4DD6-BFDD-45B322168DCD}" type="sibTrans" cxnId="{85282F89-C265-4844-BA65-30CE27D6A200}">
      <dgm:prSet/>
      <dgm:spPr/>
      <dgm:t>
        <a:bodyPr/>
        <a:lstStyle/>
        <a:p>
          <a:endParaRPr lang="en-GB"/>
        </a:p>
      </dgm:t>
    </dgm:pt>
    <dgm:pt modelId="{B1219A0E-DAFE-467F-988F-D1B7E570EF4B}">
      <dgm:prSet phldrT="[Text]" custT="1"/>
      <dgm:spPr/>
      <dgm:t>
        <a:bodyPr/>
        <a:lstStyle/>
        <a:p>
          <a:r>
            <a:rPr lang="en-GB" sz="1000" dirty="0" smtClean="0"/>
            <a:t>IP</a:t>
          </a:r>
          <a:endParaRPr lang="en-GB" sz="1000" dirty="0"/>
        </a:p>
      </dgm:t>
    </dgm:pt>
    <dgm:pt modelId="{E517E0A5-BF64-47BA-9C1A-29DD80BA3D70}" type="parTrans" cxnId="{879D2759-25A2-4E6E-9EF2-FD2179E3FF79}">
      <dgm:prSet/>
      <dgm:spPr/>
      <dgm:t>
        <a:bodyPr/>
        <a:lstStyle/>
        <a:p>
          <a:endParaRPr lang="en-GB"/>
        </a:p>
      </dgm:t>
    </dgm:pt>
    <dgm:pt modelId="{FEA02A2F-417B-45CA-B527-3539DDFA4CD3}" type="sibTrans" cxnId="{879D2759-25A2-4E6E-9EF2-FD2179E3FF79}">
      <dgm:prSet/>
      <dgm:spPr/>
      <dgm:t>
        <a:bodyPr/>
        <a:lstStyle/>
        <a:p>
          <a:endParaRPr lang="en-GB"/>
        </a:p>
      </dgm:t>
    </dgm:pt>
    <dgm:pt modelId="{230697AD-F211-4130-86A1-4B0C12FAB75C}">
      <dgm:prSet phldrT="[Text]" custT="1"/>
      <dgm:spPr/>
      <dgm:t>
        <a:bodyPr/>
        <a:lstStyle/>
        <a:p>
          <a:r>
            <a:rPr lang="en-GB" sz="1000" dirty="0" smtClean="0"/>
            <a:t>Technical Advice</a:t>
          </a:r>
          <a:endParaRPr lang="en-GB" sz="1000" dirty="0"/>
        </a:p>
      </dgm:t>
    </dgm:pt>
    <dgm:pt modelId="{A642B374-A474-4A8D-B54E-38375D9F2AC7}" type="parTrans" cxnId="{F40EC42B-6D07-499A-8F2A-0A6246B24032}">
      <dgm:prSet/>
      <dgm:spPr/>
      <dgm:t>
        <a:bodyPr/>
        <a:lstStyle/>
        <a:p>
          <a:endParaRPr lang="en-GB"/>
        </a:p>
      </dgm:t>
    </dgm:pt>
    <dgm:pt modelId="{C5FBFCB6-BFA2-46B9-BB94-2DB4AF5E3EA7}" type="sibTrans" cxnId="{F40EC42B-6D07-499A-8F2A-0A6246B24032}">
      <dgm:prSet/>
      <dgm:spPr/>
      <dgm:t>
        <a:bodyPr/>
        <a:lstStyle/>
        <a:p>
          <a:endParaRPr lang="en-GB"/>
        </a:p>
      </dgm:t>
    </dgm:pt>
    <dgm:pt modelId="{02AB59EB-EBD1-4971-89D2-B849177B06FB}">
      <dgm:prSet phldrT="[Text]" custT="1"/>
      <dgm:spPr/>
      <dgm:t>
        <a:bodyPr/>
        <a:lstStyle/>
        <a:p>
          <a:r>
            <a:rPr lang="en-GB" sz="1000" dirty="0" smtClean="0"/>
            <a:t>Collaboration</a:t>
          </a:r>
          <a:endParaRPr lang="en-GB" sz="1000" dirty="0"/>
        </a:p>
      </dgm:t>
    </dgm:pt>
    <dgm:pt modelId="{597E0847-8A13-4964-9C75-45A8F7E622E3}" type="parTrans" cxnId="{75870815-7819-41C1-BB3E-BEBD4E76151F}">
      <dgm:prSet/>
      <dgm:spPr/>
      <dgm:t>
        <a:bodyPr/>
        <a:lstStyle/>
        <a:p>
          <a:endParaRPr lang="en-GB"/>
        </a:p>
      </dgm:t>
    </dgm:pt>
    <dgm:pt modelId="{9B81B2E4-BB34-4286-9222-E317BE0ECA1C}" type="sibTrans" cxnId="{75870815-7819-41C1-BB3E-BEBD4E76151F}">
      <dgm:prSet/>
      <dgm:spPr/>
      <dgm:t>
        <a:bodyPr/>
        <a:lstStyle/>
        <a:p>
          <a:endParaRPr lang="en-GB"/>
        </a:p>
      </dgm:t>
    </dgm:pt>
    <dgm:pt modelId="{975BA790-393C-4D7B-9E5C-9CE09C59AB2B}">
      <dgm:prSet phldrT="[Text]" custT="1"/>
      <dgm:spPr/>
      <dgm:t>
        <a:bodyPr/>
        <a:lstStyle/>
        <a:p>
          <a:r>
            <a:rPr lang="en-GB" sz="1000" dirty="0" smtClean="0"/>
            <a:t>R&amp;D</a:t>
          </a:r>
          <a:endParaRPr lang="en-GB" sz="1000" dirty="0"/>
        </a:p>
      </dgm:t>
    </dgm:pt>
    <dgm:pt modelId="{FB1F376E-20D6-4002-B40B-915AE87270BF}" type="parTrans" cxnId="{7F28EDAC-C7DA-4353-9C34-1757C06DBAC4}">
      <dgm:prSet/>
      <dgm:spPr/>
      <dgm:t>
        <a:bodyPr/>
        <a:lstStyle/>
        <a:p>
          <a:endParaRPr lang="en-GB"/>
        </a:p>
      </dgm:t>
    </dgm:pt>
    <dgm:pt modelId="{44E23113-3489-4648-9271-98844D20FA4C}" type="sibTrans" cxnId="{7F28EDAC-C7DA-4353-9C34-1757C06DBAC4}">
      <dgm:prSet/>
      <dgm:spPr/>
      <dgm:t>
        <a:bodyPr/>
        <a:lstStyle/>
        <a:p>
          <a:endParaRPr lang="en-GB"/>
        </a:p>
      </dgm:t>
    </dgm:pt>
    <dgm:pt modelId="{916173A8-6C67-482E-8AAF-D01311355724}">
      <dgm:prSet phldrT="[Text]" custT="1"/>
      <dgm:spPr/>
      <dgm:t>
        <a:bodyPr/>
        <a:lstStyle/>
        <a:p>
          <a:r>
            <a:rPr lang="en-GB" sz="1000" dirty="0" smtClean="0"/>
            <a:t>Marketing &amp; Sales</a:t>
          </a:r>
          <a:endParaRPr lang="en-GB" sz="1000" dirty="0"/>
        </a:p>
      </dgm:t>
    </dgm:pt>
    <dgm:pt modelId="{D093CFDE-A349-416D-B2CF-2851D8521C8A}" type="parTrans" cxnId="{AEF4608D-74D9-4B1E-A272-5A52581077B8}">
      <dgm:prSet/>
      <dgm:spPr/>
      <dgm:t>
        <a:bodyPr/>
        <a:lstStyle/>
        <a:p>
          <a:endParaRPr lang="en-GB"/>
        </a:p>
      </dgm:t>
    </dgm:pt>
    <dgm:pt modelId="{993B2F0A-BB19-473D-BBA7-9485A49695E2}" type="sibTrans" cxnId="{AEF4608D-74D9-4B1E-A272-5A52581077B8}">
      <dgm:prSet/>
      <dgm:spPr/>
      <dgm:t>
        <a:bodyPr/>
        <a:lstStyle/>
        <a:p>
          <a:endParaRPr lang="en-GB"/>
        </a:p>
      </dgm:t>
    </dgm:pt>
    <dgm:pt modelId="{EB5E0126-C9E2-444F-8FC8-7FF1FBC87E12}">
      <dgm:prSet phldrT="[Text]" custT="1"/>
      <dgm:spPr/>
      <dgm:t>
        <a:bodyPr/>
        <a:lstStyle/>
        <a:p>
          <a:r>
            <a:rPr lang="en-GB" sz="1000" dirty="0" smtClean="0"/>
            <a:t>Trade Visits &amp; Exhibitions</a:t>
          </a:r>
          <a:endParaRPr lang="en-GB" sz="1000" dirty="0"/>
        </a:p>
      </dgm:t>
    </dgm:pt>
    <dgm:pt modelId="{1FEDA6BE-A1D0-482F-8AB9-8F4F1D0CEB95}" type="parTrans" cxnId="{D5D1AC4D-1657-40A7-9711-F959E92DD69B}">
      <dgm:prSet/>
      <dgm:spPr/>
      <dgm:t>
        <a:bodyPr/>
        <a:lstStyle/>
        <a:p>
          <a:endParaRPr lang="en-GB"/>
        </a:p>
      </dgm:t>
    </dgm:pt>
    <dgm:pt modelId="{212CAB0A-0262-41EF-AE57-4411FA390432}" type="sibTrans" cxnId="{D5D1AC4D-1657-40A7-9711-F959E92DD69B}">
      <dgm:prSet/>
      <dgm:spPr/>
      <dgm:t>
        <a:bodyPr/>
        <a:lstStyle/>
        <a:p>
          <a:endParaRPr lang="en-GB"/>
        </a:p>
      </dgm:t>
    </dgm:pt>
    <dgm:pt modelId="{571887D6-8CB4-4C72-AFD3-917D65B20233}">
      <dgm:prSet phldrT="[Text]" custT="1"/>
      <dgm:spPr/>
      <dgm:t>
        <a:bodyPr/>
        <a:lstStyle/>
        <a:p>
          <a:r>
            <a:rPr lang="en-GB" sz="1000" dirty="0" smtClean="0"/>
            <a:t>Locate in NI</a:t>
          </a:r>
          <a:endParaRPr lang="en-GB" sz="1000" dirty="0"/>
        </a:p>
      </dgm:t>
    </dgm:pt>
    <dgm:pt modelId="{8BF57C36-B940-4843-9B6D-727AA5B570F0}" type="parTrans" cxnId="{5C2D8323-4C23-4AFA-AF15-CFD368AFCE85}">
      <dgm:prSet/>
      <dgm:spPr/>
      <dgm:t>
        <a:bodyPr/>
        <a:lstStyle/>
        <a:p>
          <a:endParaRPr lang="en-GB"/>
        </a:p>
      </dgm:t>
    </dgm:pt>
    <dgm:pt modelId="{C6BDCCCF-89A8-42AA-933E-26A39CFEA279}" type="sibTrans" cxnId="{5C2D8323-4C23-4AFA-AF15-CFD368AFCE85}">
      <dgm:prSet/>
      <dgm:spPr/>
      <dgm:t>
        <a:bodyPr/>
        <a:lstStyle/>
        <a:p>
          <a:endParaRPr lang="en-GB"/>
        </a:p>
      </dgm:t>
    </dgm:pt>
    <dgm:pt modelId="{522D2A0D-DB23-4EF8-8947-4DEAB080D7E3}" type="pres">
      <dgm:prSet presAssocID="{057AAEBD-568A-47F0-BF2D-DC763277EE11}" presName="Name0" presStyleCnt="0">
        <dgm:presLayoutVars>
          <dgm:chMax val="7"/>
          <dgm:chPref val="7"/>
          <dgm:dir/>
        </dgm:presLayoutVars>
      </dgm:prSet>
      <dgm:spPr/>
      <dgm:t>
        <a:bodyPr/>
        <a:lstStyle/>
        <a:p>
          <a:endParaRPr lang="en-GB"/>
        </a:p>
      </dgm:t>
    </dgm:pt>
    <dgm:pt modelId="{D515BDAC-F40A-4CEF-BFB7-82BAC9306224}" type="pres">
      <dgm:prSet presAssocID="{057AAEBD-568A-47F0-BF2D-DC763277EE11}" presName="Name1" presStyleCnt="0"/>
      <dgm:spPr/>
    </dgm:pt>
    <dgm:pt modelId="{1F069606-3958-4F63-A1B6-FD06677CDEE1}" type="pres">
      <dgm:prSet presAssocID="{057AAEBD-568A-47F0-BF2D-DC763277EE11}" presName="cycle" presStyleCnt="0"/>
      <dgm:spPr/>
    </dgm:pt>
    <dgm:pt modelId="{C90664E4-76BE-4E0B-97EE-4258E25D5C37}" type="pres">
      <dgm:prSet presAssocID="{057AAEBD-568A-47F0-BF2D-DC763277EE11}" presName="srcNode" presStyleLbl="node1" presStyleIdx="0" presStyleCnt="5"/>
      <dgm:spPr/>
    </dgm:pt>
    <dgm:pt modelId="{98692F94-8E5E-488D-9757-7E41D05B2868}" type="pres">
      <dgm:prSet presAssocID="{057AAEBD-568A-47F0-BF2D-DC763277EE11}" presName="conn" presStyleLbl="parChTrans1D2" presStyleIdx="0" presStyleCnt="1"/>
      <dgm:spPr/>
      <dgm:t>
        <a:bodyPr/>
        <a:lstStyle/>
        <a:p>
          <a:endParaRPr lang="en-GB"/>
        </a:p>
      </dgm:t>
    </dgm:pt>
    <dgm:pt modelId="{C244FF2A-C57C-4272-8B02-9BA709AA51E5}" type="pres">
      <dgm:prSet presAssocID="{057AAEBD-568A-47F0-BF2D-DC763277EE11}" presName="extraNode" presStyleLbl="node1" presStyleIdx="0" presStyleCnt="5"/>
      <dgm:spPr/>
    </dgm:pt>
    <dgm:pt modelId="{687DF3E9-5A77-4A44-A657-71E7C6EE4F94}" type="pres">
      <dgm:prSet presAssocID="{057AAEBD-568A-47F0-BF2D-DC763277EE11}" presName="dstNode" presStyleLbl="node1" presStyleIdx="0" presStyleCnt="5"/>
      <dgm:spPr/>
    </dgm:pt>
    <dgm:pt modelId="{1784F749-C713-4E6B-9F0C-694D9E2DA25F}" type="pres">
      <dgm:prSet presAssocID="{88E99DFC-C0A8-4D14-9C01-DA015D76EFD5}" presName="text_1" presStyleLbl="node1" presStyleIdx="0" presStyleCnt="5" custScaleY="115752" custLinFactNeighborY="-35909">
        <dgm:presLayoutVars>
          <dgm:bulletEnabled val="1"/>
        </dgm:presLayoutVars>
      </dgm:prSet>
      <dgm:spPr/>
      <dgm:t>
        <a:bodyPr/>
        <a:lstStyle/>
        <a:p>
          <a:endParaRPr lang="en-GB"/>
        </a:p>
      </dgm:t>
    </dgm:pt>
    <dgm:pt modelId="{64E33420-F582-47BA-8753-A588B1C9748D}" type="pres">
      <dgm:prSet presAssocID="{88E99DFC-C0A8-4D14-9C01-DA015D76EFD5}" presName="accent_1" presStyleCnt="0"/>
      <dgm:spPr/>
    </dgm:pt>
    <dgm:pt modelId="{93DE6336-C9DE-489F-BC0D-6F69656B052C}" type="pres">
      <dgm:prSet presAssocID="{88E99DFC-C0A8-4D14-9C01-DA015D76EFD5}" presName="accentRepeatNode" presStyleLbl="solidFgAcc1" presStyleIdx="0" presStyleCnt="5" custLinFactNeighborY="-28727"/>
      <dgm:spPr/>
    </dgm:pt>
    <dgm:pt modelId="{8B3D9F0A-89E4-4EFC-80ED-1F66A73FB9D2}" type="pres">
      <dgm:prSet presAssocID="{753F71D7-A040-4929-A265-FA2B42CD7889}" presName="text_2" presStyleLbl="node1" presStyleIdx="1" presStyleCnt="5" custScaleY="173630" custLinFactNeighborY="-42092">
        <dgm:presLayoutVars>
          <dgm:bulletEnabled val="1"/>
        </dgm:presLayoutVars>
      </dgm:prSet>
      <dgm:spPr/>
      <dgm:t>
        <a:bodyPr/>
        <a:lstStyle/>
        <a:p>
          <a:endParaRPr lang="en-GB"/>
        </a:p>
      </dgm:t>
    </dgm:pt>
    <dgm:pt modelId="{C53A4F8F-53CF-4B71-AC3D-A4F1172B93B8}" type="pres">
      <dgm:prSet presAssocID="{753F71D7-A040-4929-A265-FA2B42CD7889}" presName="accent_2" presStyleCnt="0"/>
      <dgm:spPr/>
    </dgm:pt>
    <dgm:pt modelId="{2D2ECBAC-F8D9-48BE-8132-7E19045B3060}" type="pres">
      <dgm:prSet presAssocID="{753F71D7-A040-4929-A265-FA2B42CD7889}" presName="accentRepeatNode" presStyleLbl="solidFgAcc1" presStyleIdx="1" presStyleCnt="5" custLinFactNeighborY="-33674"/>
      <dgm:spPr/>
    </dgm:pt>
    <dgm:pt modelId="{6FEA182D-5AC7-482A-ACEC-E67F7BC02605}" type="pres">
      <dgm:prSet presAssocID="{4800ECA1-B9FF-445A-9B9B-D2FE720E97A7}" presName="text_3" presStyleLbl="node1" presStyleIdx="2" presStyleCnt="5" custScaleY="154337" custLinFactNeighborY="-14030">
        <dgm:presLayoutVars>
          <dgm:bulletEnabled val="1"/>
        </dgm:presLayoutVars>
      </dgm:prSet>
      <dgm:spPr/>
      <dgm:t>
        <a:bodyPr/>
        <a:lstStyle/>
        <a:p>
          <a:endParaRPr lang="en-GB"/>
        </a:p>
      </dgm:t>
    </dgm:pt>
    <dgm:pt modelId="{9749CE4F-F357-48A8-975F-F72EE60EFA86}" type="pres">
      <dgm:prSet presAssocID="{4800ECA1-B9FF-445A-9B9B-D2FE720E97A7}" presName="accent_3" presStyleCnt="0"/>
      <dgm:spPr/>
    </dgm:pt>
    <dgm:pt modelId="{F7729597-827C-49A2-BBF8-759E318694E4}" type="pres">
      <dgm:prSet presAssocID="{4800ECA1-B9FF-445A-9B9B-D2FE720E97A7}" presName="accentRepeatNode" presStyleLbl="solidFgAcc1" presStyleIdx="2" presStyleCnt="5" custLinFactNeighborY="-11224"/>
      <dgm:spPr/>
    </dgm:pt>
    <dgm:pt modelId="{A0973EBD-3C96-4042-9664-A50F22A15955}" type="pres">
      <dgm:prSet presAssocID="{A7030FC2-87E6-41F0-9137-98CE4DB8FA4F}" presName="text_4" presStyleLbl="node1" presStyleIdx="3" presStyleCnt="5" custScaleY="173628" custLinFactNeighborY="14030">
        <dgm:presLayoutVars>
          <dgm:bulletEnabled val="1"/>
        </dgm:presLayoutVars>
      </dgm:prSet>
      <dgm:spPr/>
      <dgm:t>
        <a:bodyPr/>
        <a:lstStyle/>
        <a:p>
          <a:endParaRPr lang="en-GB"/>
        </a:p>
      </dgm:t>
    </dgm:pt>
    <dgm:pt modelId="{D4ACE5D5-D0D9-4711-B7BA-6443001D9740}" type="pres">
      <dgm:prSet presAssocID="{A7030FC2-87E6-41F0-9137-98CE4DB8FA4F}" presName="accent_4" presStyleCnt="0"/>
      <dgm:spPr/>
    </dgm:pt>
    <dgm:pt modelId="{5486E98B-9AC1-42ED-9E49-22B3E033DDE3}" type="pres">
      <dgm:prSet presAssocID="{A7030FC2-87E6-41F0-9137-98CE4DB8FA4F}" presName="accentRepeatNode" presStyleLbl="solidFgAcc1" presStyleIdx="3" presStyleCnt="5" custLinFactNeighborY="11224"/>
      <dgm:spPr/>
    </dgm:pt>
    <dgm:pt modelId="{A97DCEA2-2D7C-40D2-A77C-B9659700B17B}" type="pres">
      <dgm:prSet presAssocID="{516EDB50-88C5-497D-98D6-E1ECB741BD1B}" presName="text_5" presStyleLbl="node1" presStyleIdx="4" presStyleCnt="5" custScaleY="143814" custLinFactNeighborY="31569">
        <dgm:presLayoutVars>
          <dgm:bulletEnabled val="1"/>
        </dgm:presLayoutVars>
      </dgm:prSet>
      <dgm:spPr/>
      <dgm:t>
        <a:bodyPr/>
        <a:lstStyle/>
        <a:p>
          <a:endParaRPr lang="en-GB"/>
        </a:p>
      </dgm:t>
    </dgm:pt>
    <dgm:pt modelId="{C3D1E171-BAF5-4695-8B23-1FA2E3B6B2D2}" type="pres">
      <dgm:prSet presAssocID="{516EDB50-88C5-497D-98D6-E1ECB741BD1B}" presName="accent_5" presStyleCnt="0"/>
      <dgm:spPr/>
    </dgm:pt>
    <dgm:pt modelId="{F0E4701F-84B5-47C6-A6A2-BCC465349419}" type="pres">
      <dgm:prSet presAssocID="{516EDB50-88C5-497D-98D6-E1ECB741BD1B}" presName="accentRepeatNode" presStyleLbl="solidFgAcc1" presStyleIdx="4" presStyleCnt="5" custLinFactNeighborY="25255"/>
      <dgm:spPr/>
    </dgm:pt>
  </dgm:ptLst>
  <dgm:cxnLst>
    <dgm:cxn modelId="{F2C7B9E8-503B-43DC-B6E3-6DB940917190}" type="presOf" srcId="{BC6E95F0-4773-49CE-AA5C-F6E795D2D481}" destId="{8B3D9F0A-89E4-4EFC-80ED-1F66A73FB9D2}" srcOrd="0" destOrd="5" presId="urn:microsoft.com/office/officeart/2008/layout/VerticalCurvedList"/>
    <dgm:cxn modelId="{A50C2417-AC77-4281-BCE2-0B44707A4B09}" srcId="{753F71D7-A040-4929-A265-FA2B42CD7889}" destId="{897D264D-DE1B-4B27-942E-9C0A97334540}" srcOrd="2" destOrd="0" parTransId="{03CE55EB-20D5-49A9-993B-12DEE9642C9F}" sibTransId="{6515854B-F54D-4910-B3A2-5E0C9956FC55}"/>
    <dgm:cxn modelId="{75870815-7819-41C1-BB3E-BEBD4E76151F}" srcId="{A7030FC2-87E6-41F0-9137-98CE4DB8FA4F}" destId="{02AB59EB-EBD1-4971-89D2-B849177B06FB}" srcOrd="3" destOrd="0" parTransId="{597E0847-8A13-4964-9C75-45A8F7E622E3}" sibTransId="{9B81B2E4-BB34-4286-9222-E317BE0ECA1C}"/>
    <dgm:cxn modelId="{5F638B22-A587-4D9E-832A-58F4CD7F3483}" srcId="{753F71D7-A040-4929-A265-FA2B42CD7889}" destId="{35CCA37D-7D6F-492F-8A1D-746719BA7AC5}" srcOrd="3" destOrd="0" parTransId="{02922E2A-C5F8-444B-AE02-A0B356B1C48B}" sibTransId="{E0257E58-8173-4350-B790-4F3B30202DFA}"/>
    <dgm:cxn modelId="{F20E2CA2-E841-474A-B549-9758E698C66D}" type="presOf" srcId="{014B68B2-96BC-4A86-8B2E-0B827013B6CB}" destId="{1784F749-C713-4E6B-9F0C-694D9E2DA25F}" srcOrd="0" destOrd="2" presId="urn:microsoft.com/office/officeart/2008/layout/VerticalCurvedList"/>
    <dgm:cxn modelId="{AEF4608D-74D9-4B1E-A272-5A52581077B8}" srcId="{516EDB50-88C5-497D-98D6-E1ECB741BD1B}" destId="{916173A8-6C67-482E-8AAF-D01311355724}" srcOrd="1" destOrd="0" parTransId="{D093CFDE-A349-416D-B2CF-2851D8521C8A}" sibTransId="{993B2F0A-BB19-473D-BBA7-9485A49695E2}"/>
    <dgm:cxn modelId="{8ED4A4FA-6439-466F-B1D8-05E96E025DC0}" srcId="{057AAEBD-568A-47F0-BF2D-DC763277EE11}" destId="{4800ECA1-B9FF-445A-9B9B-D2FE720E97A7}" srcOrd="2" destOrd="0" parTransId="{08C2DA1E-982E-4099-ACCC-D1937082D3B8}" sibTransId="{F6F50BDA-7D19-4D7D-BA4F-46D5657BCDC6}"/>
    <dgm:cxn modelId="{A5D20587-C612-4EB9-BDFE-D7E7BDFFD922}" type="presOf" srcId="{516EDB50-88C5-497D-98D6-E1ECB741BD1B}" destId="{A97DCEA2-2D7C-40D2-A77C-B9659700B17B}" srcOrd="0" destOrd="0" presId="urn:microsoft.com/office/officeart/2008/layout/VerticalCurvedList"/>
    <dgm:cxn modelId="{F38F9E4E-92FB-4D68-B24E-58D14FFB7BD8}" type="presOf" srcId="{A7030FC2-87E6-41F0-9137-98CE4DB8FA4F}" destId="{A0973EBD-3C96-4042-9664-A50F22A15955}" srcOrd="0" destOrd="0" presId="urn:microsoft.com/office/officeart/2008/layout/VerticalCurvedList"/>
    <dgm:cxn modelId="{F8532590-1C20-456C-9B84-274B2DB5F95A}" type="presOf" srcId="{1EDB18F9-0666-491D-A70C-9C4E7AEA14FE}" destId="{98692F94-8E5E-488D-9757-7E41D05B2868}" srcOrd="0" destOrd="0" presId="urn:microsoft.com/office/officeart/2008/layout/VerticalCurvedList"/>
    <dgm:cxn modelId="{58D9DD59-9D0B-4DE5-8912-C13D77BF7158}" srcId="{753F71D7-A040-4929-A265-FA2B42CD7889}" destId="{CDAF3BCC-2553-44DD-ABA5-B295C8E74B21}" srcOrd="0" destOrd="0" parTransId="{3A021792-AA8F-4D1D-9AC5-E5AA6A7E42F0}" sibTransId="{AF46EC03-BE70-43F3-9A03-F7A9F6335050}"/>
    <dgm:cxn modelId="{341196B7-224B-47D9-946C-ED308BF45BFA}" type="presOf" srcId="{207D6AF2-AAED-4C09-9700-F4A1443FED30}" destId="{6FEA182D-5AC7-482A-ACEC-E67F7BC02605}" srcOrd="0" destOrd="2" presId="urn:microsoft.com/office/officeart/2008/layout/VerticalCurvedList"/>
    <dgm:cxn modelId="{8FE4F5A1-B647-404F-A44A-218609C99D3B}" type="presOf" srcId="{975BA790-393C-4D7B-9E5C-9CE09C59AB2B}" destId="{A0973EBD-3C96-4042-9664-A50F22A15955}" srcOrd="0" destOrd="5" presId="urn:microsoft.com/office/officeart/2008/layout/VerticalCurvedList"/>
    <dgm:cxn modelId="{0C75815C-0642-493E-8DB7-E71BDDC7EE93}" type="presOf" srcId="{4800ECA1-B9FF-445A-9B9B-D2FE720E97A7}" destId="{6FEA182D-5AC7-482A-ACEC-E67F7BC02605}" srcOrd="0" destOrd="0" presId="urn:microsoft.com/office/officeart/2008/layout/VerticalCurvedList"/>
    <dgm:cxn modelId="{D6ADC7E1-7B5B-4B8A-88DD-0647F816A207}" type="presOf" srcId="{AF200D3A-9E67-4158-9235-2669EB37CEB3}" destId="{6FEA182D-5AC7-482A-ACEC-E67F7BC02605}" srcOrd="0" destOrd="4" presId="urn:microsoft.com/office/officeart/2008/layout/VerticalCurvedList"/>
    <dgm:cxn modelId="{4AF05632-8D02-4EF9-AD00-BC76488017C8}" srcId="{753F71D7-A040-4929-A265-FA2B42CD7889}" destId="{68B49A92-E7EA-474A-BFC7-3B67A30718A9}" srcOrd="1" destOrd="0" parTransId="{F3C97EBA-EAC9-4D5C-91F2-414CC7D14C69}" sibTransId="{9C683966-84CE-4CCC-8F77-6F90D7C14053}"/>
    <dgm:cxn modelId="{7F28EDAC-C7DA-4353-9C34-1757C06DBAC4}" srcId="{A7030FC2-87E6-41F0-9137-98CE4DB8FA4F}" destId="{975BA790-393C-4D7B-9E5C-9CE09C59AB2B}" srcOrd="4" destOrd="0" parTransId="{FB1F376E-20D6-4002-B40B-915AE87270BF}" sibTransId="{44E23113-3489-4648-9271-98844D20FA4C}"/>
    <dgm:cxn modelId="{5E57585A-19AE-4590-85BC-76D83553863D}" srcId="{88E99DFC-C0A8-4D14-9C01-DA015D76EFD5}" destId="{6DB2F781-3A81-4C9D-B6C9-2507165E2C7D}" srcOrd="2" destOrd="0" parTransId="{016A02A4-5E0F-45DC-81E6-F184065E954D}" sibTransId="{AA9F4C69-79B0-4CE4-89A8-C629A15EABCC}"/>
    <dgm:cxn modelId="{6D121CC3-1DF6-43E4-912F-C1F901717D93}" srcId="{057AAEBD-568A-47F0-BF2D-DC763277EE11}" destId="{A7030FC2-87E6-41F0-9137-98CE4DB8FA4F}" srcOrd="3" destOrd="0" parTransId="{58E98B0B-1E93-46A9-A70C-7F87E2674956}" sibTransId="{DAAF2B29-74D3-4F55-AEF8-D26BE51A2AE3}"/>
    <dgm:cxn modelId="{D5D1AC4D-1657-40A7-9711-F959E92DD69B}" srcId="{516EDB50-88C5-497D-98D6-E1ECB741BD1B}" destId="{EB5E0126-C9E2-444F-8FC8-7FF1FBC87E12}" srcOrd="2" destOrd="0" parTransId="{1FEDA6BE-A1D0-482F-8AB9-8F4F1D0CEB95}" sibTransId="{212CAB0A-0262-41EF-AE57-4411FA390432}"/>
    <dgm:cxn modelId="{63EDBC4C-D93D-43E5-98F0-A1E4EFA3362B}" type="presOf" srcId="{555EED53-D085-4C02-8021-6B293214175D}" destId="{6FEA182D-5AC7-482A-ACEC-E67F7BC02605}" srcOrd="0" destOrd="3" presId="urn:microsoft.com/office/officeart/2008/layout/VerticalCurvedList"/>
    <dgm:cxn modelId="{AB666EFA-19D0-4196-9E8E-386474CFB7D1}" srcId="{4800ECA1-B9FF-445A-9B9B-D2FE720E97A7}" destId="{555EED53-D085-4C02-8021-6B293214175D}" srcOrd="2" destOrd="0" parTransId="{A81762AD-C932-4DD7-9C30-ABEBE50A7B1F}" sibTransId="{FECF9DA6-C7C6-474B-B9A9-4FEC87780664}"/>
    <dgm:cxn modelId="{9B4B20B2-B07D-488D-BDA9-AE99608708F7}" type="presOf" srcId="{B1219A0E-DAFE-467F-988F-D1B7E570EF4B}" destId="{A0973EBD-3C96-4042-9664-A50F22A15955}" srcOrd="0" destOrd="2" presId="urn:microsoft.com/office/officeart/2008/layout/VerticalCurvedList"/>
    <dgm:cxn modelId="{F8764BB3-6EB4-4F09-ADE6-C4D97BBAC0FA}" srcId="{753F71D7-A040-4929-A265-FA2B42CD7889}" destId="{BC6E95F0-4773-49CE-AA5C-F6E795D2D481}" srcOrd="4" destOrd="0" parTransId="{CD673390-5F5B-4227-9743-39B81AE8E9D8}" sibTransId="{FACA0F41-68AE-48F5-AF3B-E943927A1827}"/>
    <dgm:cxn modelId="{5C2D8323-4C23-4AFA-AF15-CFD368AFCE85}" srcId="{516EDB50-88C5-497D-98D6-E1ECB741BD1B}" destId="{571887D6-8CB4-4C72-AFD3-917D65B20233}" srcOrd="3" destOrd="0" parTransId="{8BF57C36-B940-4843-9B6D-727AA5B570F0}" sibTransId="{C6BDCCCF-89A8-42AA-933E-26A39CFEA279}"/>
    <dgm:cxn modelId="{F40EC42B-6D07-499A-8F2A-0A6246B24032}" srcId="{A7030FC2-87E6-41F0-9137-98CE4DB8FA4F}" destId="{230697AD-F211-4130-86A1-4B0C12FAB75C}" srcOrd="2" destOrd="0" parTransId="{A642B374-A474-4A8D-B54E-38375D9F2AC7}" sibTransId="{C5FBFCB6-BFA2-46B9-BB94-2DB4AF5E3EA7}"/>
    <dgm:cxn modelId="{5ADE66A7-540F-44E3-8D26-F46990CC9C08}" type="presOf" srcId="{897D264D-DE1B-4B27-942E-9C0A97334540}" destId="{8B3D9F0A-89E4-4EFC-80ED-1F66A73FB9D2}" srcOrd="0" destOrd="3" presId="urn:microsoft.com/office/officeart/2008/layout/VerticalCurvedList"/>
    <dgm:cxn modelId="{0B122839-50BE-40AD-AF2A-424C89375F69}" srcId="{057AAEBD-568A-47F0-BF2D-DC763277EE11}" destId="{753F71D7-A040-4929-A265-FA2B42CD7889}" srcOrd="1" destOrd="0" parTransId="{A064B3C7-350E-4A6F-BC77-B23D9F09DEF2}" sibTransId="{08328E4E-E09C-4FF2-B7EF-285E81152852}"/>
    <dgm:cxn modelId="{AA87525A-29CC-4E8F-888E-6BCF86F7040B}" srcId="{A7030FC2-87E6-41F0-9137-98CE4DB8FA4F}" destId="{88AAB70A-4928-4958-9B4D-6FFB2A60360E}" srcOrd="0" destOrd="0" parTransId="{819A3FE7-0B63-4792-BD53-D7226C163CA1}" sibTransId="{8FE2196B-D6E4-4F0C-955A-A892471D5915}"/>
    <dgm:cxn modelId="{B011FCD6-3B04-4422-A20D-A2BD0E6C996D}" type="presOf" srcId="{753F71D7-A040-4929-A265-FA2B42CD7889}" destId="{8B3D9F0A-89E4-4EFC-80ED-1F66A73FB9D2}" srcOrd="0" destOrd="0" presId="urn:microsoft.com/office/officeart/2008/layout/VerticalCurvedList"/>
    <dgm:cxn modelId="{D4B51DDA-410A-4DDE-8F44-DFF9EB8AF1E6}" type="presOf" srcId="{7BE6B400-6DF0-4830-B352-6F7D8E15ABB5}" destId="{A97DCEA2-2D7C-40D2-A77C-B9659700B17B}" srcOrd="0" destOrd="1" presId="urn:microsoft.com/office/officeart/2008/layout/VerticalCurvedList"/>
    <dgm:cxn modelId="{CDBFA11E-8146-4697-8B5D-B96BA2959CE4}" type="presOf" srcId="{571887D6-8CB4-4C72-AFD3-917D65B20233}" destId="{A97DCEA2-2D7C-40D2-A77C-B9659700B17B}" srcOrd="0" destOrd="4" presId="urn:microsoft.com/office/officeart/2008/layout/VerticalCurvedList"/>
    <dgm:cxn modelId="{92D87186-C34B-431C-A42F-B1A89BBCE8E1}" srcId="{4800ECA1-B9FF-445A-9B9B-D2FE720E97A7}" destId="{5CFB105A-9EA1-45B5-AD6D-F305BA8E0E88}" srcOrd="0" destOrd="0" parTransId="{5BF45563-A71B-44B0-91D3-83F31B4D789B}" sibTransId="{9E84B677-5DE1-45BC-9EC5-B23DA78BD98E}"/>
    <dgm:cxn modelId="{0CBC74C5-B135-44CD-92D0-6E6274B6FEA7}" srcId="{4800ECA1-B9FF-445A-9B9B-D2FE720E97A7}" destId="{207D6AF2-AAED-4C09-9700-F4A1443FED30}" srcOrd="1" destOrd="0" parTransId="{2ED42CC6-C07B-4D04-B706-065E0FA82064}" sibTransId="{B0C25D38-D207-4B29-8180-F5A210E58AAA}"/>
    <dgm:cxn modelId="{742F2CCB-CFE1-41BF-9C8C-8E8F7B253A68}" type="presOf" srcId="{4C20457B-4563-48EC-AD72-BACF73AE5C8E}" destId="{1784F749-C713-4E6B-9F0C-694D9E2DA25F}" srcOrd="0" destOrd="1" presId="urn:microsoft.com/office/officeart/2008/layout/VerticalCurvedList"/>
    <dgm:cxn modelId="{5063BEE3-9A27-430F-B0BE-24599E1B62F1}" type="presOf" srcId="{5CFB105A-9EA1-45B5-AD6D-F305BA8E0E88}" destId="{6FEA182D-5AC7-482A-ACEC-E67F7BC02605}" srcOrd="0" destOrd="1" presId="urn:microsoft.com/office/officeart/2008/layout/VerticalCurvedList"/>
    <dgm:cxn modelId="{0285A107-11C7-49B8-B69B-5E85B58FACE1}" type="presOf" srcId="{EB5E0126-C9E2-444F-8FC8-7FF1FBC87E12}" destId="{A97DCEA2-2D7C-40D2-A77C-B9659700B17B}" srcOrd="0" destOrd="3" presId="urn:microsoft.com/office/officeart/2008/layout/VerticalCurvedList"/>
    <dgm:cxn modelId="{8B789267-63E3-49CE-91E8-CEB8EB352FCD}" srcId="{516EDB50-88C5-497D-98D6-E1ECB741BD1B}" destId="{7BE6B400-6DF0-4830-B352-6F7D8E15ABB5}" srcOrd="0" destOrd="0" parTransId="{59048207-A427-4F07-98DE-2F15761E20E0}" sibTransId="{BA3FE82C-F15E-47EC-B7B6-5F1BF57121BF}"/>
    <dgm:cxn modelId="{584B80CB-6D07-4552-B396-843D2CE688D1}" type="presOf" srcId="{88AAB70A-4928-4958-9B4D-6FFB2A60360E}" destId="{A0973EBD-3C96-4042-9664-A50F22A15955}" srcOrd="0" destOrd="1" presId="urn:microsoft.com/office/officeart/2008/layout/VerticalCurvedList"/>
    <dgm:cxn modelId="{51DAA5BD-C781-419F-BC35-FA9823DD114F}" srcId="{057AAEBD-568A-47F0-BF2D-DC763277EE11}" destId="{88E99DFC-C0A8-4D14-9C01-DA015D76EFD5}" srcOrd="0" destOrd="0" parTransId="{804459F1-7819-4800-80BA-ADEC635A6608}" sibTransId="{A0CE4184-DC81-4723-8DC1-07CBEA12FCA5}"/>
    <dgm:cxn modelId="{C60A999C-FEBC-4DC0-84CD-010ABBC248D7}" srcId="{88E99DFC-C0A8-4D14-9C01-DA015D76EFD5}" destId="{014B68B2-96BC-4A86-8B2E-0B827013B6CB}" srcOrd="1" destOrd="0" parTransId="{DE27DAD3-C076-480F-AAF7-5D1BD0A93989}" sibTransId="{AE13EFB0-8D78-49B7-B819-CBDD3209B52F}"/>
    <dgm:cxn modelId="{9E9710E9-0304-410C-885D-80CE453FE80D}" type="presOf" srcId="{916173A8-6C67-482E-8AAF-D01311355724}" destId="{A97DCEA2-2D7C-40D2-A77C-B9659700B17B}" srcOrd="0" destOrd="2" presId="urn:microsoft.com/office/officeart/2008/layout/VerticalCurvedList"/>
    <dgm:cxn modelId="{0B89587D-7A83-4909-AE62-8989CA82B47F}" srcId="{88E99DFC-C0A8-4D14-9C01-DA015D76EFD5}" destId="{4C20457B-4563-48EC-AD72-BACF73AE5C8E}" srcOrd="0" destOrd="0" parTransId="{577EFFB9-3FA3-4B84-873D-1FAC54605DF8}" sibTransId="{1EDB18F9-0666-491D-A70C-9C4E7AEA14FE}"/>
    <dgm:cxn modelId="{A95D8A6A-B661-447A-B7C0-C84B8A030FD7}" type="presOf" srcId="{CDAF3BCC-2553-44DD-ABA5-B295C8E74B21}" destId="{8B3D9F0A-89E4-4EFC-80ED-1F66A73FB9D2}" srcOrd="0" destOrd="1" presId="urn:microsoft.com/office/officeart/2008/layout/VerticalCurvedList"/>
    <dgm:cxn modelId="{85282F89-C265-4844-BA65-30CE27D6A200}" srcId="{4800ECA1-B9FF-445A-9B9B-D2FE720E97A7}" destId="{AF200D3A-9E67-4158-9235-2669EB37CEB3}" srcOrd="3" destOrd="0" parTransId="{5DFF03EF-A29A-4F9B-BEA1-C552E3598A31}" sibTransId="{66D1BB71-38A5-4DD6-BFDD-45B322168DCD}"/>
    <dgm:cxn modelId="{342B6D57-B938-4EBA-8D87-C31CB7F2ADAF}" type="presOf" srcId="{6DB2F781-3A81-4C9D-B6C9-2507165E2C7D}" destId="{1784F749-C713-4E6B-9F0C-694D9E2DA25F}" srcOrd="0" destOrd="3" presId="urn:microsoft.com/office/officeart/2008/layout/VerticalCurvedList"/>
    <dgm:cxn modelId="{17172E15-4D74-404B-BD10-F91604C25462}" type="presOf" srcId="{057AAEBD-568A-47F0-BF2D-DC763277EE11}" destId="{522D2A0D-DB23-4EF8-8947-4DEAB080D7E3}" srcOrd="0" destOrd="0" presId="urn:microsoft.com/office/officeart/2008/layout/VerticalCurvedList"/>
    <dgm:cxn modelId="{E65F3DED-E447-4AE4-9507-FA411DDA5001}" type="presOf" srcId="{88E99DFC-C0A8-4D14-9C01-DA015D76EFD5}" destId="{1784F749-C713-4E6B-9F0C-694D9E2DA25F}" srcOrd="0" destOrd="0" presId="urn:microsoft.com/office/officeart/2008/layout/VerticalCurvedList"/>
    <dgm:cxn modelId="{C9CDAD50-2791-4B89-9BED-880180D2B887}" type="presOf" srcId="{02AB59EB-EBD1-4971-89D2-B849177B06FB}" destId="{A0973EBD-3C96-4042-9664-A50F22A15955}" srcOrd="0" destOrd="4" presId="urn:microsoft.com/office/officeart/2008/layout/VerticalCurvedList"/>
    <dgm:cxn modelId="{879D2759-25A2-4E6E-9EF2-FD2179E3FF79}" srcId="{A7030FC2-87E6-41F0-9137-98CE4DB8FA4F}" destId="{B1219A0E-DAFE-467F-988F-D1B7E570EF4B}" srcOrd="1" destOrd="0" parTransId="{E517E0A5-BF64-47BA-9C1A-29DD80BA3D70}" sibTransId="{FEA02A2F-417B-45CA-B527-3539DDFA4CD3}"/>
    <dgm:cxn modelId="{808ECC1A-1768-44D9-9C29-0D7F1E0D4862}" type="presOf" srcId="{35CCA37D-7D6F-492F-8A1D-746719BA7AC5}" destId="{8B3D9F0A-89E4-4EFC-80ED-1F66A73FB9D2}" srcOrd="0" destOrd="4" presId="urn:microsoft.com/office/officeart/2008/layout/VerticalCurvedList"/>
    <dgm:cxn modelId="{B1604242-C731-4C1F-B9B2-61D2A2493BE8}" srcId="{057AAEBD-568A-47F0-BF2D-DC763277EE11}" destId="{516EDB50-88C5-497D-98D6-E1ECB741BD1B}" srcOrd="4" destOrd="0" parTransId="{2955A705-F1F2-424F-8A97-39AB45157F5A}" sibTransId="{F7A64A81-6712-4F35-80A5-AC7BAAD8B7AC}"/>
    <dgm:cxn modelId="{C4B88C01-A17E-450F-A82B-66BC46B2DEF1}" type="presOf" srcId="{68B49A92-E7EA-474A-BFC7-3B67A30718A9}" destId="{8B3D9F0A-89E4-4EFC-80ED-1F66A73FB9D2}" srcOrd="0" destOrd="2" presId="urn:microsoft.com/office/officeart/2008/layout/VerticalCurvedList"/>
    <dgm:cxn modelId="{5E17FB43-F5B6-4D5F-80FE-2DBDA8A65283}" type="presOf" srcId="{230697AD-F211-4130-86A1-4B0C12FAB75C}" destId="{A0973EBD-3C96-4042-9664-A50F22A15955}" srcOrd="0" destOrd="3" presId="urn:microsoft.com/office/officeart/2008/layout/VerticalCurvedList"/>
    <dgm:cxn modelId="{7EDDCE49-0F38-4F66-9602-F3CC46F6A877}" type="presParOf" srcId="{522D2A0D-DB23-4EF8-8947-4DEAB080D7E3}" destId="{D515BDAC-F40A-4CEF-BFB7-82BAC9306224}" srcOrd="0" destOrd="0" presId="urn:microsoft.com/office/officeart/2008/layout/VerticalCurvedList"/>
    <dgm:cxn modelId="{62BA7D2A-9A1D-4D5A-BA47-B7059826C85A}" type="presParOf" srcId="{D515BDAC-F40A-4CEF-BFB7-82BAC9306224}" destId="{1F069606-3958-4F63-A1B6-FD06677CDEE1}" srcOrd="0" destOrd="0" presId="urn:microsoft.com/office/officeart/2008/layout/VerticalCurvedList"/>
    <dgm:cxn modelId="{9FB97C81-62FB-47F7-ACD2-5E3D2EDE93F6}" type="presParOf" srcId="{1F069606-3958-4F63-A1B6-FD06677CDEE1}" destId="{C90664E4-76BE-4E0B-97EE-4258E25D5C37}" srcOrd="0" destOrd="0" presId="urn:microsoft.com/office/officeart/2008/layout/VerticalCurvedList"/>
    <dgm:cxn modelId="{8F009BDB-3B7A-488A-92B2-6871B668A436}" type="presParOf" srcId="{1F069606-3958-4F63-A1B6-FD06677CDEE1}" destId="{98692F94-8E5E-488D-9757-7E41D05B2868}" srcOrd="1" destOrd="0" presId="urn:microsoft.com/office/officeart/2008/layout/VerticalCurvedList"/>
    <dgm:cxn modelId="{0669F26A-E94B-45FE-8D0E-EA1F3ECFBB3B}" type="presParOf" srcId="{1F069606-3958-4F63-A1B6-FD06677CDEE1}" destId="{C244FF2A-C57C-4272-8B02-9BA709AA51E5}" srcOrd="2" destOrd="0" presId="urn:microsoft.com/office/officeart/2008/layout/VerticalCurvedList"/>
    <dgm:cxn modelId="{62F8A122-B036-4432-8A77-77341E959E8F}" type="presParOf" srcId="{1F069606-3958-4F63-A1B6-FD06677CDEE1}" destId="{687DF3E9-5A77-4A44-A657-71E7C6EE4F94}" srcOrd="3" destOrd="0" presId="urn:microsoft.com/office/officeart/2008/layout/VerticalCurvedList"/>
    <dgm:cxn modelId="{D55D5D15-2E14-4755-B841-37D200CCA288}" type="presParOf" srcId="{D515BDAC-F40A-4CEF-BFB7-82BAC9306224}" destId="{1784F749-C713-4E6B-9F0C-694D9E2DA25F}" srcOrd="1" destOrd="0" presId="urn:microsoft.com/office/officeart/2008/layout/VerticalCurvedList"/>
    <dgm:cxn modelId="{74BEFE63-0107-4ADA-ACB2-AA104D025BBC}" type="presParOf" srcId="{D515BDAC-F40A-4CEF-BFB7-82BAC9306224}" destId="{64E33420-F582-47BA-8753-A588B1C9748D}" srcOrd="2" destOrd="0" presId="urn:microsoft.com/office/officeart/2008/layout/VerticalCurvedList"/>
    <dgm:cxn modelId="{980EFACD-A042-4EB5-8FB7-4720ACC0616B}" type="presParOf" srcId="{64E33420-F582-47BA-8753-A588B1C9748D}" destId="{93DE6336-C9DE-489F-BC0D-6F69656B052C}" srcOrd="0" destOrd="0" presId="urn:microsoft.com/office/officeart/2008/layout/VerticalCurvedList"/>
    <dgm:cxn modelId="{7A94A564-3FBB-4FDD-B5DB-3D8D443D1FBD}" type="presParOf" srcId="{D515BDAC-F40A-4CEF-BFB7-82BAC9306224}" destId="{8B3D9F0A-89E4-4EFC-80ED-1F66A73FB9D2}" srcOrd="3" destOrd="0" presId="urn:microsoft.com/office/officeart/2008/layout/VerticalCurvedList"/>
    <dgm:cxn modelId="{20B0C549-B4B8-400A-A483-E510B1BB3753}" type="presParOf" srcId="{D515BDAC-F40A-4CEF-BFB7-82BAC9306224}" destId="{C53A4F8F-53CF-4B71-AC3D-A4F1172B93B8}" srcOrd="4" destOrd="0" presId="urn:microsoft.com/office/officeart/2008/layout/VerticalCurvedList"/>
    <dgm:cxn modelId="{20FEFA04-4540-4167-ACB4-53EAFDBA3087}" type="presParOf" srcId="{C53A4F8F-53CF-4B71-AC3D-A4F1172B93B8}" destId="{2D2ECBAC-F8D9-48BE-8132-7E19045B3060}" srcOrd="0" destOrd="0" presId="urn:microsoft.com/office/officeart/2008/layout/VerticalCurvedList"/>
    <dgm:cxn modelId="{D17EDFBE-214F-4EA6-98EC-8DD232EBA08D}" type="presParOf" srcId="{D515BDAC-F40A-4CEF-BFB7-82BAC9306224}" destId="{6FEA182D-5AC7-482A-ACEC-E67F7BC02605}" srcOrd="5" destOrd="0" presId="urn:microsoft.com/office/officeart/2008/layout/VerticalCurvedList"/>
    <dgm:cxn modelId="{D0BB545E-7EF5-4614-B2A9-1AC3E9C00332}" type="presParOf" srcId="{D515BDAC-F40A-4CEF-BFB7-82BAC9306224}" destId="{9749CE4F-F357-48A8-975F-F72EE60EFA86}" srcOrd="6" destOrd="0" presId="urn:microsoft.com/office/officeart/2008/layout/VerticalCurvedList"/>
    <dgm:cxn modelId="{5295924C-4B14-4BB1-A34A-E752C5EAC799}" type="presParOf" srcId="{9749CE4F-F357-48A8-975F-F72EE60EFA86}" destId="{F7729597-827C-49A2-BBF8-759E318694E4}" srcOrd="0" destOrd="0" presId="urn:microsoft.com/office/officeart/2008/layout/VerticalCurvedList"/>
    <dgm:cxn modelId="{313F07F9-8FF7-4AB9-AA1D-370130386184}" type="presParOf" srcId="{D515BDAC-F40A-4CEF-BFB7-82BAC9306224}" destId="{A0973EBD-3C96-4042-9664-A50F22A15955}" srcOrd="7" destOrd="0" presId="urn:microsoft.com/office/officeart/2008/layout/VerticalCurvedList"/>
    <dgm:cxn modelId="{D8D65481-A975-4E29-8EBB-34501EB89EF3}" type="presParOf" srcId="{D515BDAC-F40A-4CEF-BFB7-82BAC9306224}" destId="{D4ACE5D5-D0D9-4711-B7BA-6443001D9740}" srcOrd="8" destOrd="0" presId="urn:microsoft.com/office/officeart/2008/layout/VerticalCurvedList"/>
    <dgm:cxn modelId="{EB281989-CC89-4315-B114-D324BA974C6D}" type="presParOf" srcId="{D4ACE5D5-D0D9-4711-B7BA-6443001D9740}" destId="{5486E98B-9AC1-42ED-9E49-22B3E033DDE3}" srcOrd="0" destOrd="0" presId="urn:microsoft.com/office/officeart/2008/layout/VerticalCurvedList"/>
    <dgm:cxn modelId="{2BE089B1-5A02-4082-8F00-4839A2FC08CD}" type="presParOf" srcId="{D515BDAC-F40A-4CEF-BFB7-82BAC9306224}" destId="{A97DCEA2-2D7C-40D2-A77C-B9659700B17B}" srcOrd="9" destOrd="0" presId="urn:microsoft.com/office/officeart/2008/layout/VerticalCurvedList"/>
    <dgm:cxn modelId="{28DBBE88-55E9-4AD6-9C16-4F921B5DA0C3}" type="presParOf" srcId="{D515BDAC-F40A-4CEF-BFB7-82BAC9306224}" destId="{C3D1E171-BAF5-4695-8B23-1FA2E3B6B2D2}" srcOrd="10" destOrd="0" presId="urn:microsoft.com/office/officeart/2008/layout/VerticalCurvedList"/>
    <dgm:cxn modelId="{8091808F-5707-4109-8C49-B43C9A43BF64}" type="presParOf" srcId="{C3D1E171-BAF5-4695-8B23-1FA2E3B6B2D2}" destId="{F0E4701F-84B5-47C6-A6A2-BCC46534941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B0B0E-CF19-4D67-BBDD-FA8243090D6B}" type="doc">
      <dgm:prSet loTypeId="urn:microsoft.com/office/officeart/2005/8/layout/gear1" loCatId="process" qsTypeId="urn:microsoft.com/office/officeart/2005/8/quickstyle/simple1" qsCatId="simple" csTypeId="urn:microsoft.com/office/officeart/2005/8/colors/accent1_2" csCatId="accent1" phldr="1"/>
      <dgm:spPr/>
    </dgm:pt>
    <dgm:pt modelId="{2F408EBB-FCF2-473F-9EB8-1E77E62D5649}">
      <dgm:prSet phldrT="[Text]" custT="1"/>
      <dgm:spPr/>
      <dgm:t>
        <a:bodyPr/>
        <a:lstStyle/>
        <a:p>
          <a:r>
            <a:rPr lang="en-GB" sz="1200" b="1" dirty="0" smtClean="0"/>
            <a:t>Growth Potential</a:t>
          </a:r>
        </a:p>
        <a:p>
          <a:r>
            <a:rPr lang="en-GB" sz="800" dirty="0" smtClean="0"/>
            <a:t>[Potential Employment Growth ≥20% or ≥20 jobs within 3 years] OR</a:t>
          </a:r>
        </a:p>
        <a:p>
          <a:r>
            <a:rPr lang="en-GB" sz="800" dirty="0" smtClean="0"/>
            <a:t>[Potential External Sales Growth ≥20% or ≥£500k within 3 years] OR</a:t>
          </a:r>
        </a:p>
        <a:p>
          <a:r>
            <a:rPr lang="en-GB" sz="800" dirty="0" smtClean="0"/>
            <a:t>[Potential Increase in GVA / Employee ≥20% within 3 years]</a:t>
          </a:r>
          <a:endParaRPr lang="en-GB" sz="800" dirty="0"/>
        </a:p>
      </dgm:t>
    </dgm:pt>
    <dgm:pt modelId="{832876B0-512B-4535-B6D4-5AAC327B57FD}" type="parTrans" cxnId="{3507A1CB-7DFF-44DB-A36B-B4B263ED1BE9}">
      <dgm:prSet/>
      <dgm:spPr/>
      <dgm:t>
        <a:bodyPr/>
        <a:lstStyle/>
        <a:p>
          <a:endParaRPr lang="en-GB"/>
        </a:p>
      </dgm:t>
    </dgm:pt>
    <dgm:pt modelId="{A754C7A1-6727-4A3C-B85F-B4E5E5DE35F7}" type="sibTrans" cxnId="{3507A1CB-7DFF-44DB-A36B-B4B263ED1BE9}">
      <dgm:prSet/>
      <dgm:spPr/>
      <dgm:t>
        <a:bodyPr/>
        <a:lstStyle/>
        <a:p>
          <a:endParaRPr lang="en-GB"/>
        </a:p>
      </dgm:t>
    </dgm:pt>
    <dgm:pt modelId="{FD04201C-62B3-456A-BE82-F4A99D635FB5}">
      <dgm:prSet phldrT="[Text]"/>
      <dgm:spPr/>
      <dgm:t>
        <a:bodyPr/>
        <a:lstStyle/>
        <a:p>
          <a:r>
            <a:rPr lang="en-GB" b="1" dirty="0" smtClean="0"/>
            <a:t>Actual External Sales </a:t>
          </a:r>
          <a:r>
            <a:rPr lang="en-GB" dirty="0" smtClean="0"/>
            <a:t>≥25% or £250k pa</a:t>
          </a:r>
          <a:endParaRPr lang="en-GB" dirty="0"/>
        </a:p>
      </dgm:t>
    </dgm:pt>
    <dgm:pt modelId="{AAFC6A4B-68DE-4303-980B-C647BB3770A1}" type="parTrans" cxnId="{305061D5-76B1-4097-8090-5874F1CA0702}">
      <dgm:prSet/>
      <dgm:spPr/>
      <dgm:t>
        <a:bodyPr/>
        <a:lstStyle/>
        <a:p>
          <a:endParaRPr lang="en-GB"/>
        </a:p>
      </dgm:t>
    </dgm:pt>
    <dgm:pt modelId="{3114B516-B264-4926-A04A-27A37063D6FF}" type="sibTrans" cxnId="{305061D5-76B1-4097-8090-5874F1CA0702}">
      <dgm:prSet/>
      <dgm:spPr/>
      <dgm:t>
        <a:bodyPr/>
        <a:lstStyle/>
        <a:p>
          <a:endParaRPr lang="en-GB"/>
        </a:p>
      </dgm:t>
    </dgm:pt>
    <dgm:pt modelId="{D1CDFC73-209D-411F-9CF8-7564654794B6}">
      <dgm:prSet phldrT="[Text]"/>
      <dgm:spPr/>
      <dgm:t>
        <a:bodyPr/>
        <a:lstStyle/>
        <a:p>
          <a:r>
            <a:rPr lang="en-GB" b="1" dirty="0" smtClean="0"/>
            <a:t>Actual Turnover </a:t>
          </a:r>
          <a:r>
            <a:rPr lang="en-GB" dirty="0" smtClean="0"/>
            <a:t>≥£250k pa</a:t>
          </a:r>
          <a:endParaRPr lang="en-GB" dirty="0"/>
        </a:p>
      </dgm:t>
    </dgm:pt>
    <dgm:pt modelId="{AC7963F0-83BE-4934-9931-343B0F66F7F5}" type="parTrans" cxnId="{68AE1831-DB26-496B-A550-7B91EDDBE187}">
      <dgm:prSet/>
      <dgm:spPr/>
      <dgm:t>
        <a:bodyPr/>
        <a:lstStyle/>
        <a:p>
          <a:endParaRPr lang="en-GB"/>
        </a:p>
      </dgm:t>
    </dgm:pt>
    <dgm:pt modelId="{9F9C7F6B-E7AD-47F6-8BEF-FAC8C2BF1128}" type="sibTrans" cxnId="{68AE1831-DB26-496B-A550-7B91EDDBE187}">
      <dgm:prSet/>
      <dgm:spPr/>
      <dgm:t>
        <a:bodyPr/>
        <a:lstStyle/>
        <a:p>
          <a:endParaRPr lang="en-GB"/>
        </a:p>
      </dgm:t>
    </dgm:pt>
    <dgm:pt modelId="{08552252-C0F2-4BBA-B844-EEDA25E6B452}" type="pres">
      <dgm:prSet presAssocID="{6A2B0B0E-CF19-4D67-BBDD-FA8243090D6B}" presName="composite" presStyleCnt="0">
        <dgm:presLayoutVars>
          <dgm:chMax val="3"/>
          <dgm:animLvl val="lvl"/>
          <dgm:resizeHandles val="exact"/>
        </dgm:presLayoutVars>
      </dgm:prSet>
      <dgm:spPr/>
    </dgm:pt>
    <dgm:pt modelId="{53385E57-91D6-462F-8FF4-4C16533DE45B}" type="pres">
      <dgm:prSet presAssocID="{2F408EBB-FCF2-473F-9EB8-1E77E62D5649}" presName="gear1" presStyleLbl="node1" presStyleIdx="0" presStyleCnt="3">
        <dgm:presLayoutVars>
          <dgm:chMax val="1"/>
          <dgm:bulletEnabled val="1"/>
        </dgm:presLayoutVars>
      </dgm:prSet>
      <dgm:spPr/>
      <dgm:t>
        <a:bodyPr/>
        <a:lstStyle/>
        <a:p>
          <a:endParaRPr lang="en-GB"/>
        </a:p>
      </dgm:t>
    </dgm:pt>
    <dgm:pt modelId="{ACD3CC64-E247-48D6-B7B0-DF92E9649E8E}" type="pres">
      <dgm:prSet presAssocID="{2F408EBB-FCF2-473F-9EB8-1E77E62D5649}" presName="gear1srcNode" presStyleLbl="node1" presStyleIdx="0" presStyleCnt="3"/>
      <dgm:spPr/>
      <dgm:t>
        <a:bodyPr/>
        <a:lstStyle/>
        <a:p>
          <a:endParaRPr lang="en-GB"/>
        </a:p>
      </dgm:t>
    </dgm:pt>
    <dgm:pt modelId="{5DAE7F1C-8EBA-4A13-AD04-42A66AE5FE66}" type="pres">
      <dgm:prSet presAssocID="{2F408EBB-FCF2-473F-9EB8-1E77E62D5649}" presName="gear1dstNode" presStyleLbl="node1" presStyleIdx="0" presStyleCnt="3"/>
      <dgm:spPr/>
      <dgm:t>
        <a:bodyPr/>
        <a:lstStyle/>
        <a:p>
          <a:endParaRPr lang="en-GB"/>
        </a:p>
      </dgm:t>
    </dgm:pt>
    <dgm:pt modelId="{A1A24D07-459A-4A13-8465-0BA00FE9077D}" type="pres">
      <dgm:prSet presAssocID="{FD04201C-62B3-456A-BE82-F4A99D635FB5}" presName="gear2" presStyleLbl="node1" presStyleIdx="1" presStyleCnt="3">
        <dgm:presLayoutVars>
          <dgm:chMax val="1"/>
          <dgm:bulletEnabled val="1"/>
        </dgm:presLayoutVars>
      </dgm:prSet>
      <dgm:spPr/>
      <dgm:t>
        <a:bodyPr/>
        <a:lstStyle/>
        <a:p>
          <a:endParaRPr lang="en-GB"/>
        </a:p>
      </dgm:t>
    </dgm:pt>
    <dgm:pt modelId="{62858585-5E95-4E1B-9AB4-ABC327244B4E}" type="pres">
      <dgm:prSet presAssocID="{FD04201C-62B3-456A-BE82-F4A99D635FB5}" presName="gear2srcNode" presStyleLbl="node1" presStyleIdx="1" presStyleCnt="3"/>
      <dgm:spPr/>
      <dgm:t>
        <a:bodyPr/>
        <a:lstStyle/>
        <a:p>
          <a:endParaRPr lang="en-GB"/>
        </a:p>
      </dgm:t>
    </dgm:pt>
    <dgm:pt modelId="{1A6C8484-6785-462F-A9AA-820D343823C2}" type="pres">
      <dgm:prSet presAssocID="{FD04201C-62B3-456A-BE82-F4A99D635FB5}" presName="gear2dstNode" presStyleLbl="node1" presStyleIdx="1" presStyleCnt="3"/>
      <dgm:spPr/>
      <dgm:t>
        <a:bodyPr/>
        <a:lstStyle/>
        <a:p>
          <a:endParaRPr lang="en-GB"/>
        </a:p>
      </dgm:t>
    </dgm:pt>
    <dgm:pt modelId="{3ECCC989-DFF4-47D9-BB99-CF2AB3DDBB7D}" type="pres">
      <dgm:prSet presAssocID="{D1CDFC73-209D-411F-9CF8-7564654794B6}" presName="gear3" presStyleLbl="node1" presStyleIdx="2" presStyleCnt="3"/>
      <dgm:spPr/>
      <dgm:t>
        <a:bodyPr/>
        <a:lstStyle/>
        <a:p>
          <a:endParaRPr lang="en-GB"/>
        </a:p>
      </dgm:t>
    </dgm:pt>
    <dgm:pt modelId="{D20DCAC7-BA44-4553-B724-A5AEF8074BB5}" type="pres">
      <dgm:prSet presAssocID="{D1CDFC73-209D-411F-9CF8-7564654794B6}" presName="gear3tx" presStyleLbl="node1" presStyleIdx="2" presStyleCnt="3">
        <dgm:presLayoutVars>
          <dgm:chMax val="1"/>
          <dgm:bulletEnabled val="1"/>
        </dgm:presLayoutVars>
      </dgm:prSet>
      <dgm:spPr/>
      <dgm:t>
        <a:bodyPr/>
        <a:lstStyle/>
        <a:p>
          <a:endParaRPr lang="en-GB"/>
        </a:p>
      </dgm:t>
    </dgm:pt>
    <dgm:pt modelId="{8B78B5D9-820F-44C7-8607-62E169CC9831}" type="pres">
      <dgm:prSet presAssocID="{D1CDFC73-209D-411F-9CF8-7564654794B6}" presName="gear3srcNode" presStyleLbl="node1" presStyleIdx="2" presStyleCnt="3"/>
      <dgm:spPr/>
      <dgm:t>
        <a:bodyPr/>
        <a:lstStyle/>
        <a:p>
          <a:endParaRPr lang="en-GB"/>
        </a:p>
      </dgm:t>
    </dgm:pt>
    <dgm:pt modelId="{21FA3B8D-335D-4E5A-842F-8CD64FF467D4}" type="pres">
      <dgm:prSet presAssocID="{D1CDFC73-209D-411F-9CF8-7564654794B6}" presName="gear3dstNode" presStyleLbl="node1" presStyleIdx="2" presStyleCnt="3"/>
      <dgm:spPr/>
      <dgm:t>
        <a:bodyPr/>
        <a:lstStyle/>
        <a:p>
          <a:endParaRPr lang="en-GB"/>
        </a:p>
      </dgm:t>
    </dgm:pt>
    <dgm:pt modelId="{6806DE99-53B9-45DE-8049-ADCFC9DE68EE}" type="pres">
      <dgm:prSet presAssocID="{A754C7A1-6727-4A3C-B85F-B4E5E5DE35F7}" presName="connector1" presStyleLbl="sibTrans2D1" presStyleIdx="0" presStyleCnt="3"/>
      <dgm:spPr/>
      <dgm:t>
        <a:bodyPr/>
        <a:lstStyle/>
        <a:p>
          <a:endParaRPr lang="en-GB"/>
        </a:p>
      </dgm:t>
    </dgm:pt>
    <dgm:pt modelId="{3AF456C0-8610-48E0-A48A-8E542C60162A}" type="pres">
      <dgm:prSet presAssocID="{3114B516-B264-4926-A04A-27A37063D6FF}" presName="connector2" presStyleLbl="sibTrans2D1" presStyleIdx="1" presStyleCnt="3"/>
      <dgm:spPr/>
      <dgm:t>
        <a:bodyPr/>
        <a:lstStyle/>
        <a:p>
          <a:endParaRPr lang="en-GB"/>
        </a:p>
      </dgm:t>
    </dgm:pt>
    <dgm:pt modelId="{FB9ED36B-4A87-4A84-A0CE-56B0B346ABF3}" type="pres">
      <dgm:prSet presAssocID="{9F9C7F6B-E7AD-47F6-8BEF-FAC8C2BF1128}" presName="connector3" presStyleLbl="sibTrans2D1" presStyleIdx="2" presStyleCnt="3"/>
      <dgm:spPr/>
      <dgm:t>
        <a:bodyPr/>
        <a:lstStyle/>
        <a:p>
          <a:endParaRPr lang="en-GB"/>
        </a:p>
      </dgm:t>
    </dgm:pt>
  </dgm:ptLst>
  <dgm:cxnLst>
    <dgm:cxn modelId="{FB713241-EB9A-4C6A-A582-10E9EA9A581C}" type="presOf" srcId="{6A2B0B0E-CF19-4D67-BBDD-FA8243090D6B}" destId="{08552252-C0F2-4BBA-B844-EEDA25E6B452}" srcOrd="0" destOrd="0" presId="urn:microsoft.com/office/officeart/2005/8/layout/gear1"/>
    <dgm:cxn modelId="{3507A1CB-7DFF-44DB-A36B-B4B263ED1BE9}" srcId="{6A2B0B0E-CF19-4D67-BBDD-FA8243090D6B}" destId="{2F408EBB-FCF2-473F-9EB8-1E77E62D5649}" srcOrd="0" destOrd="0" parTransId="{832876B0-512B-4535-B6D4-5AAC327B57FD}" sibTransId="{A754C7A1-6727-4A3C-B85F-B4E5E5DE35F7}"/>
    <dgm:cxn modelId="{3916F65A-FBE8-4894-83CB-1F98FE58E1C2}" type="presOf" srcId="{A754C7A1-6727-4A3C-B85F-B4E5E5DE35F7}" destId="{6806DE99-53B9-45DE-8049-ADCFC9DE68EE}" srcOrd="0" destOrd="0" presId="urn:microsoft.com/office/officeart/2005/8/layout/gear1"/>
    <dgm:cxn modelId="{85D1533B-3277-47AE-9957-B72B6A0D6C5E}" type="presOf" srcId="{3114B516-B264-4926-A04A-27A37063D6FF}" destId="{3AF456C0-8610-48E0-A48A-8E542C60162A}" srcOrd="0" destOrd="0" presId="urn:microsoft.com/office/officeart/2005/8/layout/gear1"/>
    <dgm:cxn modelId="{DD86E599-6D3C-4E8D-9395-9DFF7FAF9F00}" type="presOf" srcId="{2F408EBB-FCF2-473F-9EB8-1E77E62D5649}" destId="{ACD3CC64-E247-48D6-B7B0-DF92E9649E8E}" srcOrd="1" destOrd="0" presId="urn:microsoft.com/office/officeart/2005/8/layout/gear1"/>
    <dgm:cxn modelId="{1627FD41-D0F3-4A12-B333-421285DB2332}" type="presOf" srcId="{FD04201C-62B3-456A-BE82-F4A99D635FB5}" destId="{1A6C8484-6785-462F-A9AA-820D343823C2}" srcOrd="2" destOrd="0" presId="urn:microsoft.com/office/officeart/2005/8/layout/gear1"/>
    <dgm:cxn modelId="{20E842CF-A645-4DF1-A8CB-34C040D727AD}" type="presOf" srcId="{D1CDFC73-209D-411F-9CF8-7564654794B6}" destId="{21FA3B8D-335D-4E5A-842F-8CD64FF467D4}" srcOrd="3" destOrd="0" presId="urn:microsoft.com/office/officeart/2005/8/layout/gear1"/>
    <dgm:cxn modelId="{DFB69D8B-E2C0-4AF5-A497-4A2E62CCB0F9}" type="presOf" srcId="{2F408EBB-FCF2-473F-9EB8-1E77E62D5649}" destId="{53385E57-91D6-462F-8FF4-4C16533DE45B}" srcOrd="0" destOrd="0" presId="urn:microsoft.com/office/officeart/2005/8/layout/gear1"/>
    <dgm:cxn modelId="{64EDE8A3-1555-4B9A-B040-F5FC55137A80}" type="presOf" srcId="{2F408EBB-FCF2-473F-9EB8-1E77E62D5649}" destId="{5DAE7F1C-8EBA-4A13-AD04-42A66AE5FE66}" srcOrd="2" destOrd="0" presId="urn:microsoft.com/office/officeart/2005/8/layout/gear1"/>
    <dgm:cxn modelId="{905F1088-01E2-41D6-B6B2-FFA4F72B2B02}" type="presOf" srcId="{D1CDFC73-209D-411F-9CF8-7564654794B6}" destId="{3ECCC989-DFF4-47D9-BB99-CF2AB3DDBB7D}" srcOrd="0" destOrd="0" presId="urn:microsoft.com/office/officeart/2005/8/layout/gear1"/>
    <dgm:cxn modelId="{3399F9E5-B79C-4688-A8AD-865130A9EAC6}" type="presOf" srcId="{FD04201C-62B3-456A-BE82-F4A99D635FB5}" destId="{A1A24D07-459A-4A13-8465-0BA00FE9077D}" srcOrd="0" destOrd="0" presId="urn:microsoft.com/office/officeart/2005/8/layout/gear1"/>
    <dgm:cxn modelId="{48A4390E-5E17-4603-BC72-F9182EA2EF6A}" type="presOf" srcId="{FD04201C-62B3-456A-BE82-F4A99D635FB5}" destId="{62858585-5E95-4E1B-9AB4-ABC327244B4E}" srcOrd="1" destOrd="0" presId="urn:microsoft.com/office/officeart/2005/8/layout/gear1"/>
    <dgm:cxn modelId="{053FB383-556F-4013-8459-2B9AE6E4CD45}" type="presOf" srcId="{D1CDFC73-209D-411F-9CF8-7564654794B6}" destId="{D20DCAC7-BA44-4553-B724-A5AEF8074BB5}" srcOrd="1" destOrd="0" presId="urn:microsoft.com/office/officeart/2005/8/layout/gear1"/>
    <dgm:cxn modelId="{C700200A-BE5F-475E-92C4-0E35D7D24F1C}" type="presOf" srcId="{D1CDFC73-209D-411F-9CF8-7564654794B6}" destId="{8B78B5D9-820F-44C7-8607-62E169CC9831}" srcOrd="2" destOrd="0" presId="urn:microsoft.com/office/officeart/2005/8/layout/gear1"/>
    <dgm:cxn modelId="{68AE1831-DB26-496B-A550-7B91EDDBE187}" srcId="{6A2B0B0E-CF19-4D67-BBDD-FA8243090D6B}" destId="{D1CDFC73-209D-411F-9CF8-7564654794B6}" srcOrd="2" destOrd="0" parTransId="{AC7963F0-83BE-4934-9931-343B0F66F7F5}" sibTransId="{9F9C7F6B-E7AD-47F6-8BEF-FAC8C2BF1128}"/>
    <dgm:cxn modelId="{305061D5-76B1-4097-8090-5874F1CA0702}" srcId="{6A2B0B0E-CF19-4D67-BBDD-FA8243090D6B}" destId="{FD04201C-62B3-456A-BE82-F4A99D635FB5}" srcOrd="1" destOrd="0" parTransId="{AAFC6A4B-68DE-4303-980B-C647BB3770A1}" sibTransId="{3114B516-B264-4926-A04A-27A37063D6FF}"/>
    <dgm:cxn modelId="{45150860-AACF-4DD0-80EE-7A906FBB10FE}" type="presOf" srcId="{9F9C7F6B-E7AD-47F6-8BEF-FAC8C2BF1128}" destId="{FB9ED36B-4A87-4A84-A0CE-56B0B346ABF3}" srcOrd="0" destOrd="0" presId="urn:microsoft.com/office/officeart/2005/8/layout/gear1"/>
    <dgm:cxn modelId="{2F385CD8-12F2-4881-A30B-DD65B766A8E0}" type="presParOf" srcId="{08552252-C0F2-4BBA-B844-EEDA25E6B452}" destId="{53385E57-91D6-462F-8FF4-4C16533DE45B}" srcOrd="0" destOrd="0" presId="urn:microsoft.com/office/officeart/2005/8/layout/gear1"/>
    <dgm:cxn modelId="{6F39F445-0CC4-4B81-BE29-7F9278D7130D}" type="presParOf" srcId="{08552252-C0F2-4BBA-B844-EEDA25E6B452}" destId="{ACD3CC64-E247-48D6-B7B0-DF92E9649E8E}" srcOrd="1" destOrd="0" presId="urn:microsoft.com/office/officeart/2005/8/layout/gear1"/>
    <dgm:cxn modelId="{8C54D0F2-C868-4B5D-9B66-82FBCD8DC27F}" type="presParOf" srcId="{08552252-C0F2-4BBA-B844-EEDA25E6B452}" destId="{5DAE7F1C-8EBA-4A13-AD04-42A66AE5FE66}" srcOrd="2" destOrd="0" presId="urn:microsoft.com/office/officeart/2005/8/layout/gear1"/>
    <dgm:cxn modelId="{FA5E59CB-4F73-4F06-9086-31DD1A3BD86C}" type="presParOf" srcId="{08552252-C0F2-4BBA-B844-EEDA25E6B452}" destId="{A1A24D07-459A-4A13-8465-0BA00FE9077D}" srcOrd="3" destOrd="0" presId="urn:microsoft.com/office/officeart/2005/8/layout/gear1"/>
    <dgm:cxn modelId="{4E65B507-225A-4693-B434-5679785B9E91}" type="presParOf" srcId="{08552252-C0F2-4BBA-B844-EEDA25E6B452}" destId="{62858585-5E95-4E1B-9AB4-ABC327244B4E}" srcOrd="4" destOrd="0" presId="urn:microsoft.com/office/officeart/2005/8/layout/gear1"/>
    <dgm:cxn modelId="{F6E57092-34C3-4F8F-A8E0-D0C8FC7F0C55}" type="presParOf" srcId="{08552252-C0F2-4BBA-B844-EEDA25E6B452}" destId="{1A6C8484-6785-462F-A9AA-820D343823C2}" srcOrd="5" destOrd="0" presId="urn:microsoft.com/office/officeart/2005/8/layout/gear1"/>
    <dgm:cxn modelId="{6ABE5736-5E10-4B92-8E57-FE61812240AE}" type="presParOf" srcId="{08552252-C0F2-4BBA-B844-EEDA25E6B452}" destId="{3ECCC989-DFF4-47D9-BB99-CF2AB3DDBB7D}" srcOrd="6" destOrd="0" presId="urn:microsoft.com/office/officeart/2005/8/layout/gear1"/>
    <dgm:cxn modelId="{7F86F155-0678-4FCD-95C5-E929BB0DA2B8}" type="presParOf" srcId="{08552252-C0F2-4BBA-B844-EEDA25E6B452}" destId="{D20DCAC7-BA44-4553-B724-A5AEF8074BB5}" srcOrd="7" destOrd="0" presId="urn:microsoft.com/office/officeart/2005/8/layout/gear1"/>
    <dgm:cxn modelId="{262752F7-4794-4289-BE3C-D9C3DF27A16C}" type="presParOf" srcId="{08552252-C0F2-4BBA-B844-EEDA25E6B452}" destId="{8B78B5D9-820F-44C7-8607-62E169CC9831}" srcOrd="8" destOrd="0" presId="urn:microsoft.com/office/officeart/2005/8/layout/gear1"/>
    <dgm:cxn modelId="{99D5F8CC-C3AA-4B6D-89AE-EB44B11EA55F}" type="presParOf" srcId="{08552252-C0F2-4BBA-B844-EEDA25E6B452}" destId="{21FA3B8D-335D-4E5A-842F-8CD64FF467D4}" srcOrd="9" destOrd="0" presId="urn:microsoft.com/office/officeart/2005/8/layout/gear1"/>
    <dgm:cxn modelId="{F51C8927-339A-4022-AF2D-FA1B5947D933}" type="presParOf" srcId="{08552252-C0F2-4BBA-B844-EEDA25E6B452}" destId="{6806DE99-53B9-45DE-8049-ADCFC9DE68EE}" srcOrd="10" destOrd="0" presId="urn:microsoft.com/office/officeart/2005/8/layout/gear1"/>
    <dgm:cxn modelId="{2FD35EF3-1DAE-4E17-8BC5-73E595E59700}" type="presParOf" srcId="{08552252-C0F2-4BBA-B844-EEDA25E6B452}" destId="{3AF456C0-8610-48E0-A48A-8E542C60162A}" srcOrd="11" destOrd="0" presId="urn:microsoft.com/office/officeart/2005/8/layout/gear1"/>
    <dgm:cxn modelId="{726B357E-2DDA-46EF-B317-531BB6BB776D}" type="presParOf" srcId="{08552252-C0F2-4BBA-B844-EEDA25E6B452}" destId="{FB9ED36B-4A87-4A84-A0CE-56B0B346ABF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9026-8E94-49DC-9DAA-451951E4744F}">
      <dsp:nvSpPr>
        <dsp:cNvPr id="0" name=""/>
        <dsp:cNvSpPr/>
      </dsp:nvSpPr>
      <dsp:spPr>
        <a:xfrm>
          <a:off x="5836662" y="1390350"/>
          <a:ext cx="235683" cy="2967376"/>
        </a:xfrm>
        <a:custGeom>
          <a:avLst/>
          <a:gdLst/>
          <a:ahLst/>
          <a:cxnLst/>
          <a:rect l="0" t="0" r="0" b="0"/>
          <a:pathLst>
            <a:path>
              <a:moveTo>
                <a:pt x="0" y="0"/>
              </a:moveTo>
              <a:lnTo>
                <a:pt x="0" y="2967376"/>
              </a:lnTo>
              <a:lnTo>
                <a:pt x="235683" y="296737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3B07BB-5158-4EEE-9841-E86FF7759C6C}">
      <dsp:nvSpPr>
        <dsp:cNvPr id="0" name=""/>
        <dsp:cNvSpPr/>
      </dsp:nvSpPr>
      <dsp:spPr>
        <a:xfrm>
          <a:off x="5836662" y="1390350"/>
          <a:ext cx="235683" cy="2153925"/>
        </a:xfrm>
        <a:custGeom>
          <a:avLst/>
          <a:gdLst/>
          <a:ahLst/>
          <a:cxnLst/>
          <a:rect l="0" t="0" r="0" b="0"/>
          <a:pathLst>
            <a:path>
              <a:moveTo>
                <a:pt x="0" y="0"/>
              </a:moveTo>
              <a:lnTo>
                <a:pt x="0" y="2153925"/>
              </a:lnTo>
              <a:lnTo>
                <a:pt x="235683" y="21539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AE4E3-870C-47B2-993F-DE3A6D23700B}">
      <dsp:nvSpPr>
        <dsp:cNvPr id="0" name=""/>
        <dsp:cNvSpPr/>
      </dsp:nvSpPr>
      <dsp:spPr>
        <a:xfrm>
          <a:off x="5836662" y="1390350"/>
          <a:ext cx="235683" cy="1340475"/>
        </a:xfrm>
        <a:custGeom>
          <a:avLst/>
          <a:gdLst/>
          <a:ahLst/>
          <a:cxnLst/>
          <a:rect l="0" t="0" r="0" b="0"/>
          <a:pathLst>
            <a:path>
              <a:moveTo>
                <a:pt x="0" y="0"/>
              </a:moveTo>
              <a:lnTo>
                <a:pt x="0" y="1340475"/>
              </a:lnTo>
              <a:lnTo>
                <a:pt x="235683" y="13404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5D289-A2C8-46D6-A09F-3184FF7F24DA}">
      <dsp:nvSpPr>
        <dsp:cNvPr id="0" name=""/>
        <dsp:cNvSpPr/>
      </dsp:nvSpPr>
      <dsp:spPr>
        <a:xfrm>
          <a:off x="5836662" y="1390350"/>
          <a:ext cx="235683" cy="527024"/>
        </a:xfrm>
        <a:custGeom>
          <a:avLst/>
          <a:gdLst/>
          <a:ahLst/>
          <a:cxnLst/>
          <a:rect l="0" t="0" r="0" b="0"/>
          <a:pathLst>
            <a:path>
              <a:moveTo>
                <a:pt x="0" y="0"/>
              </a:moveTo>
              <a:lnTo>
                <a:pt x="0" y="527024"/>
              </a:lnTo>
              <a:lnTo>
                <a:pt x="235683" y="527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B63F3-2106-4374-964B-344C0EF24904}">
      <dsp:nvSpPr>
        <dsp:cNvPr id="0" name=""/>
        <dsp:cNvSpPr/>
      </dsp:nvSpPr>
      <dsp:spPr>
        <a:xfrm>
          <a:off x="3644900" y="576899"/>
          <a:ext cx="2820250" cy="240598"/>
        </a:xfrm>
        <a:custGeom>
          <a:avLst/>
          <a:gdLst/>
          <a:ahLst/>
          <a:cxnLst/>
          <a:rect l="0" t="0" r="0" b="0"/>
          <a:pathLst>
            <a:path>
              <a:moveTo>
                <a:pt x="0" y="0"/>
              </a:moveTo>
              <a:lnTo>
                <a:pt x="0" y="120299"/>
              </a:lnTo>
              <a:lnTo>
                <a:pt x="2820250" y="120299"/>
              </a:lnTo>
              <a:lnTo>
                <a:pt x="2820250" y="2405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7A87B-0AE1-4081-ACFD-6EB0F546AABC}">
      <dsp:nvSpPr>
        <dsp:cNvPr id="0" name=""/>
        <dsp:cNvSpPr/>
      </dsp:nvSpPr>
      <dsp:spPr>
        <a:xfrm>
          <a:off x="3930454" y="1390350"/>
          <a:ext cx="251414" cy="2967376"/>
        </a:xfrm>
        <a:custGeom>
          <a:avLst/>
          <a:gdLst/>
          <a:ahLst/>
          <a:cxnLst/>
          <a:rect l="0" t="0" r="0" b="0"/>
          <a:pathLst>
            <a:path>
              <a:moveTo>
                <a:pt x="0" y="0"/>
              </a:moveTo>
              <a:lnTo>
                <a:pt x="0" y="2967376"/>
              </a:lnTo>
              <a:lnTo>
                <a:pt x="251414" y="296737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86C29D-EE75-4D93-BDCB-D649545B9E4A}">
      <dsp:nvSpPr>
        <dsp:cNvPr id="0" name=""/>
        <dsp:cNvSpPr/>
      </dsp:nvSpPr>
      <dsp:spPr>
        <a:xfrm>
          <a:off x="3930454" y="1390350"/>
          <a:ext cx="251414" cy="2153925"/>
        </a:xfrm>
        <a:custGeom>
          <a:avLst/>
          <a:gdLst/>
          <a:ahLst/>
          <a:cxnLst/>
          <a:rect l="0" t="0" r="0" b="0"/>
          <a:pathLst>
            <a:path>
              <a:moveTo>
                <a:pt x="0" y="0"/>
              </a:moveTo>
              <a:lnTo>
                <a:pt x="0" y="2153925"/>
              </a:lnTo>
              <a:lnTo>
                <a:pt x="251414" y="21539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10A7D-1210-4CC4-B473-E7AF43E54A99}">
      <dsp:nvSpPr>
        <dsp:cNvPr id="0" name=""/>
        <dsp:cNvSpPr/>
      </dsp:nvSpPr>
      <dsp:spPr>
        <a:xfrm>
          <a:off x="3930454" y="1390350"/>
          <a:ext cx="251414" cy="1340475"/>
        </a:xfrm>
        <a:custGeom>
          <a:avLst/>
          <a:gdLst/>
          <a:ahLst/>
          <a:cxnLst/>
          <a:rect l="0" t="0" r="0" b="0"/>
          <a:pathLst>
            <a:path>
              <a:moveTo>
                <a:pt x="0" y="0"/>
              </a:moveTo>
              <a:lnTo>
                <a:pt x="0" y="1340475"/>
              </a:lnTo>
              <a:lnTo>
                <a:pt x="251414" y="13404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83BCE-FD50-47EA-8861-C1FE60C9B66D}">
      <dsp:nvSpPr>
        <dsp:cNvPr id="0" name=""/>
        <dsp:cNvSpPr/>
      </dsp:nvSpPr>
      <dsp:spPr>
        <a:xfrm>
          <a:off x="3930454" y="1390350"/>
          <a:ext cx="251414" cy="527024"/>
        </a:xfrm>
        <a:custGeom>
          <a:avLst/>
          <a:gdLst/>
          <a:ahLst/>
          <a:cxnLst/>
          <a:rect l="0" t="0" r="0" b="0"/>
          <a:pathLst>
            <a:path>
              <a:moveTo>
                <a:pt x="0" y="0"/>
              </a:moveTo>
              <a:lnTo>
                <a:pt x="0" y="527024"/>
              </a:lnTo>
              <a:lnTo>
                <a:pt x="251414" y="527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03663-6F9C-4049-9F33-BD3FDE36EADF}">
      <dsp:nvSpPr>
        <dsp:cNvPr id="0" name=""/>
        <dsp:cNvSpPr/>
      </dsp:nvSpPr>
      <dsp:spPr>
        <a:xfrm>
          <a:off x="3644900" y="576899"/>
          <a:ext cx="955993" cy="240598"/>
        </a:xfrm>
        <a:custGeom>
          <a:avLst/>
          <a:gdLst/>
          <a:ahLst/>
          <a:cxnLst/>
          <a:rect l="0" t="0" r="0" b="0"/>
          <a:pathLst>
            <a:path>
              <a:moveTo>
                <a:pt x="0" y="0"/>
              </a:moveTo>
              <a:lnTo>
                <a:pt x="0" y="120299"/>
              </a:lnTo>
              <a:lnTo>
                <a:pt x="955993" y="120299"/>
              </a:lnTo>
              <a:lnTo>
                <a:pt x="955993" y="2405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E45BB-89A4-4ECB-BA08-E45FB5E0138F}">
      <dsp:nvSpPr>
        <dsp:cNvPr id="0" name=""/>
        <dsp:cNvSpPr/>
      </dsp:nvSpPr>
      <dsp:spPr>
        <a:xfrm>
          <a:off x="2003364" y="1390350"/>
          <a:ext cx="253147" cy="2153925"/>
        </a:xfrm>
        <a:custGeom>
          <a:avLst/>
          <a:gdLst/>
          <a:ahLst/>
          <a:cxnLst/>
          <a:rect l="0" t="0" r="0" b="0"/>
          <a:pathLst>
            <a:path>
              <a:moveTo>
                <a:pt x="0" y="0"/>
              </a:moveTo>
              <a:lnTo>
                <a:pt x="0" y="2153925"/>
              </a:lnTo>
              <a:lnTo>
                <a:pt x="253147" y="215392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14325-0097-44A7-8F68-37D04FFADAAC}">
      <dsp:nvSpPr>
        <dsp:cNvPr id="0" name=""/>
        <dsp:cNvSpPr/>
      </dsp:nvSpPr>
      <dsp:spPr>
        <a:xfrm>
          <a:off x="2003364" y="1390350"/>
          <a:ext cx="253147" cy="1340475"/>
        </a:xfrm>
        <a:custGeom>
          <a:avLst/>
          <a:gdLst/>
          <a:ahLst/>
          <a:cxnLst/>
          <a:rect l="0" t="0" r="0" b="0"/>
          <a:pathLst>
            <a:path>
              <a:moveTo>
                <a:pt x="0" y="0"/>
              </a:moveTo>
              <a:lnTo>
                <a:pt x="0" y="1340475"/>
              </a:lnTo>
              <a:lnTo>
                <a:pt x="253147" y="13404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44A18-6651-4CA6-8C32-0AC38AB58E27}">
      <dsp:nvSpPr>
        <dsp:cNvPr id="0" name=""/>
        <dsp:cNvSpPr/>
      </dsp:nvSpPr>
      <dsp:spPr>
        <a:xfrm>
          <a:off x="2003364" y="1390350"/>
          <a:ext cx="253147" cy="527024"/>
        </a:xfrm>
        <a:custGeom>
          <a:avLst/>
          <a:gdLst/>
          <a:ahLst/>
          <a:cxnLst/>
          <a:rect l="0" t="0" r="0" b="0"/>
          <a:pathLst>
            <a:path>
              <a:moveTo>
                <a:pt x="0" y="0"/>
              </a:moveTo>
              <a:lnTo>
                <a:pt x="0" y="527024"/>
              </a:lnTo>
              <a:lnTo>
                <a:pt x="253147" y="527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AEE0F-A4B8-43B4-972F-FFB4C959C3C9}">
      <dsp:nvSpPr>
        <dsp:cNvPr id="0" name=""/>
        <dsp:cNvSpPr/>
      </dsp:nvSpPr>
      <dsp:spPr>
        <a:xfrm>
          <a:off x="2678423" y="576899"/>
          <a:ext cx="966476" cy="240598"/>
        </a:xfrm>
        <a:custGeom>
          <a:avLst/>
          <a:gdLst/>
          <a:ahLst/>
          <a:cxnLst/>
          <a:rect l="0" t="0" r="0" b="0"/>
          <a:pathLst>
            <a:path>
              <a:moveTo>
                <a:pt x="966476" y="0"/>
              </a:moveTo>
              <a:lnTo>
                <a:pt x="966476" y="120299"/>
              </a:lnTo>
              <a:lnTo>
                <a:pt x="0" y="120299"/>
              </a:lnTo>
              <a:lnTo>
                <a:pt x="0" y="2405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D68530-E278-424E-9CCC-6176CE811BF7}">
      <dsp:nvSpPr>
        <dsp:cNvPr id="0" name=""/>
        <dsp:cNvSpPr/>
      </dsp:nvSpPr>
      <dsp:spPr>
        <a:xfrm>
          <a:off x="194535" y="1390350"/>
          <a:ext cx="233244" cy="1340475"/>
        </a:xfrm>
        <a:custGeom>
          <a:avLst/>
          <a:gdLst/>
          <a:ahLst/>
          <a:cxnLst/>
          <a:rect l="0" t="0" r="0" b="0"/>
          <a:pathLst>
            <a:path>
              <a:moveTo>
                <a:pt x="0" y="0"/>
              </a:moveTo>
              <a:lnTo>
                <a:pt x="0" y="1340475"/>
              </a:lnTo>
              <a:lnTo>
                <a:pt x="233244" y="13404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FA373-3CC1-402D-ABDA-A683DD23328C}">
      <dsp:nvSpPr>
        <dsp:cNvPr id="0" name=""/>
        <dsp:cNvSpPr/>
      </dsp:nvSpPr>
      <dsp:spPr>
        <a:xfrm>
          <a:off x="194535" y="1390350"/>
          <a:ext cx="233244" cy="527024"/>
        </a:xfrm>
        <a:custGeom>
          <a:avLst/>
          <a:gdLst/>
          <a:ahLst/>
          <a:cxnLst/>
          <a:rect l="0" t="0" r="0" b="0"/>
          <a:pathLst>
            <a:path>
              <a:moveTo>
                <a:pt x="0" y="0"/>
              </a:moveTo>
              <a:lnTo>
                <a:pt x="0" y="527024"/>
              </a:lnTo>
              <a:lnTo>
                <a:pt x="233244" y="52702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AD288-90C7-4B19-9D47-AAD71B4DE12F}">
      <dsp:nvSpPr>
        <dsp:cNvPr id="0" name=""/>
        <dsp:cNvSpPr/>
      </dsp:nvSpPr>
      <dsp:spPr>
        <a:xfrm>
          <a:off x="816520" y="576899"/>
          <a:ext cx="2828379" cy="240598"/>
        </a:xfrm>
        <a:custGeom>
          <a:avLst/>
          <a:gdLst/>
          <a:ahLst/>
          <a:cxnLst/>
          <a:rect l="0" t="0" r="0" b="0"/>
          <a:pathLst>
            <a:path>
              <a:moveTo>
                <a:pt x="2828379" y="0"/>
              </a:moveTo>
              <a:lnTo>
                <a:pt x="2828379" y="120299"/>
              </a:lnTo>
              <a:lnTo>
                <a:pt x="0" y="120299"/>
              </a:lnTo>
              <a:lnTo>
                <a:pt x="0" y="2405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01D7D-4F0D-48CB-9771-61ABF2737768}">
      <dsp:nvSpPr>
        <dsp:cNvPr id="0" name=""/>
        <dsp:cNvSpPr/>
      </dsp:nvSpPr>
      <dsp:spPr>
        <a:xfrm>
          <a:off x="3072047" y="4046"/>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John Hood</a:t>
          </a:r>
          <a:br>
            <a:rPr lang="en-GB" sz="1100" b="1" kern="1200" dirty="0" smtClean="0">
              <a:solidFill>
                <a:schemeClr val="tx1"/>
              </a:solidFill>
            </a:rPr>
          </a:br>
          <a:r>
            <a:rPr lang="en-GB" sz="1100" b="1" kern="1200" dirty="0" smtClean="0">
              <a:solidFill>
                <a:schemeClr val="tx1"/>
              </a:solidFill>
            </a:rPr>
            <a:t>Director</a:t>
          </a:r>
          <a:endParaRPr lang="en-GB" sz="1100" b="1" kern="1200" dirty="0">
            <a:solidFill>
              <a:schemeClr val="tx1"/>
            </a:solidFill>
          </a:endParaRPr>
        </a:p>
      </dsp:txBody>
      <dsp:txXfrm>
        <a:off x="3072047" y="4046"/>
        <a:ext cx="1145705" cy="572852"/>
      </dsp:txXfrm>
    </dsp:sp>
    <dsp:sp modelId="{F7A631D3-015E-48C3-A7BA-289BE208DF52}">
      <dsp:nvSpPr>
        <dsp:cNvPr id="0" name=""/>
        <dsp:cNvSpPr/>
      </dsp:nvSpPr>
      <dsp:spPr>
        <a:xfrm>
          <a:off x="39039" y="817497"/>
          <a:ext cx="1554962"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Peter McArdle</a:t>
          </a:r>
          <a:r>
            <a:rPr lang="en-GB" sz="1100" kern="1200" dirty="0" smtClean="0">
              <a:solidFill>
                <a:schemeClr val="tx1"/>
              </a:solidFill>
            </a:rPr>
            <a:t/>
          </a:r>
          <a:br>
            <a:rPr lang="en-GB" sz="1100" kern="1200" dirty="0" smtClean="0">
              <a:solidFill>
                <a:schemeClr val="tx1"/>
              </a:solidFill>
            </a:rPr>
          </a:br>
          <a:r>
            <a:rPr lang="en-GB" sz="1100" kern="1200" dirty="0" smtClean="0">
              <a:solidFill>
                <a:schemeClr val="tx1"/>
              </a:solidFill>
            </a:rPr>
            <a:t>Strategy, Drinks &amp; Horticulture</a:t>
          </a:r>
          <a:endParaRPr lang="en-GB" sz="1100" kern="1200" dirty="0">
            <a:solidFill>
              <a:schemeClr val="tx1"/>
            </a:solidFill>
          </a:endParaRPr>
        </a:p>
      </dsp:txBody>
      <dsp:txXfrm>
        <a:off x="39039" y="817497"/>
        <a:ext cx="1554962" cy="572852"/>
      </dsp:txXfrm>
    </dsp:sp>
    <dsp:sp modelId="{41EF6DA6-E7F7-4B1E-993D-88D4709DD54B}">
      <dsp:nvSpPr>
        <dsp:cNvPr id="0" name=""/>
        <dsp:cNvSpPr/>
      </dsp:nvSpPr>
      <dsp:spPr>
        <a:xfrm>
          <a:off x="427779" y="1630948"/>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Fiona Walker</a:t>
          </a:r>
          <a:endParaRPr lang="en-GB" sz="1100" kern="1200" dirty="0">
            <a:solidFill>
              <a:schemeClr val="tx1"/>
            </a:solidFill>
          </a:endParaRPr>
        </a:p>
      </dsp:txBody>
      <dsp:txXfrm>
        <a:off x="427779" y="1630948"/>
        <a:ext cx="1145705" cy="572852"/>
      </dsp:txXfrm>
    </dsp:sp>
    <dsp:sp modelId="{E9D5F63D-5330-4BF1-BD36-10822F7A78A2}">
      <dsp:nvSpPr>
        <dsp:cNvPr id="0" name=""/>
        <dsp:cNvSpPr/>
      </dsp:nvSpPr>
      <dsp:spPr>
        <a:xfrm>
          <a:off x="427779" y="244439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Damien McLoughlin</a:t>
          </a:r>
          <a:endParaRPr lang="en-GB" sz="1100" kern="1200" dirty="0">
            <a:solidFill>
              <a:schemeClr val="tx1"/>
            </a:solidFill>
          </a:endParaRPr>
        </a:p>
      </dsp:txBody>
      <dsp:txXfrm>
        <a:off x="427779" y="2444399"/>
        <a:ext cx="1145705" cy="572852"/>
      </dsp:txXfrm>
    </dsp:sp>
    <dsp:sp modelId="{32CABFFE-8BB0-4949-82AF-8884A6B509FE}">
      <dsp:nvSpPr>
        <dsp:cNvPr id="0" name=""/>
        <dsp:cNvSpPr/>
      </dsp:nvSpPr>
      <dsp:spPr>
        <a:xfrm>
          <a:off x="1834599" y="817497"/>
          <a:ext cx="1687646"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latin typeface="+mn-lt"/>
            </a:rPr>
            <a:t>Gráinne Moody</a:t>
          </a:r>
          <a:r>
            <a:rPr lang="en-GB" sz="1100" kern="1200" dirty="0" smtClean="0">
              <a:solidFill>
                <a:schemeClr val="tx1"/>
              </a:solidFill>
              <a:latin typeface="+mn-lt"/>
            </a:rPr>
            <a:t/>
          </a:r>
          <a:br>
            <a:rPr lang="en-GB" sz="1100" kern="1200" dirty="0" smtClean="0">
              <a:solidFill>
                <a:schemeClr val="tx1"/>
              </a:solidFill>
              <a:latin typeface="+mn-lt"/>
            </a:rPr>
          </a:br>
          <a:r>
            <a:rPr lang="en-GB" sz="1100" kern="1200" dirty="0" smtClean="0">
              <a:solidFill>
                <a:schemeClr val="tx1"/>
              </a:solidFill>
              <a:latin typeface="+mn-lt"/>
            </a:rPr>
            <a:t>Meat, Animal Feeds &amp; By-Products</a:t>
          </a:r>
          <a:endParaRPr lang="en-GB" sz="1100" kern="1200" dirty="0">
            <a:solidFill>
              <a:schemeClr val="tx1"/>
            </a:solidFill>
            <a:latin typeface="+mn-lt"/>
          </a:endParaRPr>
        </a:p>
      </dsp:txBody>
      <dsp:txXfrm>
        <a:off x="1834599" y="817497"/>
        <a:ext cx="1687646" cy="572852"/>
      </dsp:txXfrm>
    </dsp:sp>
    <dsp:sp modelId="{891832A5-6A07-4D1C-9864-3094F30EC8A6}">
      <dsp:nvSpPr>
        <dsp:cNvPr id="0" name=""/>
        <dsp:cNvSpPr/>
      </dsp:nvSpPr>
      <dsp:spPr>
        <a:xfrm>
          <a:off x="2256511" y="1630948"/>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Alastair Higgins</a:t>
          </a:r>
          <a:endParaRPr lang="en-GB" sz="1100" kern="1200" dirty="0">
            <a:solidFill>
              <a:schemeClr val="tx1"/>
            </a:solidFill>
          </a:endParaRPr>
        </a:p>
      </dsp:txBody>
      <dsp:txXfrm>
        <a:off x="2256511" y="1630948"/>
        <a:ext cx="1145705" cy="572852"/>
      </dsp:txXfrm>
    </dsp:sp>
    <dsp:sp modelId="{4EF20F08-1FB9-49FC-9192-3683051AA8E6}">
      <dsp:nvSpPr>
        <dsp:cNvPr id="0" name=""/>
        <dsp:cNvSpPr/>
      </dsp:nvSpPr>
      <dsp:spPr>
        <a:xfrm>
          <a:off x="2256511" y="244439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Chris Bannon</a:t>
          </a:r>
          <a:endParaRPr lang="en-GB" sz="1100" kern="1200" dirty="0">
            <a:solidFill>
              <a:schemeClr val="tx1"/>
            </a:solidFill>
          </a:endParaRPr>
        </a:p>
      </dsp:txBody>
      <dsp:txXfrm>
        <a:off x="2256511" y="2444399"/>
        <a:ext cx="1145705" cy="572852"/>
      </dsp:txXfrm>
    </dsp:sp>
    <dsp:sp modelId="{F04B5FCB-F9BD-4FAF-A9C3-C2EE843133A6}">
      <dsp:nvSpPr>
        <dsp:cNvPr id="0" name=""/>
        <dsp:cNvSpPr/>
      </dsp:nvSpPr>
      <dsp:spPr>
        <a:xfrm>
          <a:off x="2256511" y="325784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Amanda Gamble</a:t>
          </a:r>
          <a:endParaRPr lang="en-GB" sz="1100" kern="1200" dirty="0">
            <a:solidFill>
              <a:schemeClr val="tx1"/>
            </a:solidFill>
          </a:endParaRPr>
        </a:p>
      </dsp:txBody>
      <dsp:txXfrm>
        <a:off x="2256511" y="3257849"/>
        <a:ext cx="1145705" cy="572852"/>
      </dsp:txXfrm>
    </dsp:sp>
    <dsp:sp modelId="{6F1F3A2D-B75A-416B-BDEA-4C65D99A3D9C}">
      <dsp:nvSpPr>
        <dsp:cNvPr id="0" name=""/>
        <dsp:cNvSpPr/>
      </dsp:nvSpPr>
      <dsp:spPr>
        <a:xfrm>
          <a:off x="3762844" y="817497"/>
          <a:ext cx="1676098"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Andrew Horne</a:t>
          </a:r>
          <a:r>
            <a:rPr lang="en-GB" sz="1100" kern="1200" dirty="0" smtClean="0">
              <a:solidFill>
                <a:schemeClr val="tx1"/>
              </a:solidFill>
            </a:rPr>
            <a:t/>
          </a:r>
          <a:br>
            <a:rPr lang="en-GB" sz="1100" kern="1200" dirty="0" smtClean="0">
              <a:solidFill>
                <a:schemeClr val="tx1"/>
              </a:solidFill>
            </a:rPr>
          </a:br>
          <a:r>
            <a:rPr lang="en-GB" sz="1100" kern="1200" dirty="0" smtClean="0">
              <a:solidFill>
                <a:schemeClr val="tx1"/>
              </a:solidFill>
            </a:rPr>
            <a:t>Dairy, Bakery &amp; Fresh Produce</a:t>
          </a:r>
          <a:endParaRPr lang="en-GB" sz="1100" kern="1200" dirty="0">
            <a:solidFill>
              <a:schemeClr val="tx1"/>
            </a:solidFill>
          </a:endParaRPr>
        </a:p>
      </dsp:txBody>
      <dsp:txXfrm>
        <a:off x="3762844" y="817497"/>
        <a:ext cx="1676098" cy="572852"/>
      </dsp:txXfrm>
    </dsp:sp>
    <dsp:sp modelId="{01D321F8-A5F2-410A-8F18-2EACC25807A8}">
      <dsp:nvSpPr>
        <dsp:cNvPr id="0" name=""/>
        <dsp:cNvSpPr/>
      </dsp:nvSpPr>
      <dsp:spPr>
        <a:xfrm>
          <a:off x="4181869" y="1630948"/>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David McGrath</a:t>
          </a:r>
          <a:endParaRPr lang="en-GB" sz="1100" kern="1200" dirty="0">
            <a:solidFill>
              <a:schemeClr val="tx1"/>
            </a:solidFill>
          </a:endParaRPr>
        </a:p>
      </dsp:txBody>
      <dsp:txXfrm>
        <a:off x="4181869" y="1630948"/>
        <a:ext cx="1145705" cy="572852"/>
      </dsp:txXfrm>
    </dsp:sp>
    <dsp:sp modelId="{9A312B87-8979-4BA5-B2A7-FF74CA95DE3F}">
      <dsp:nvSpPr>
        <dsp:cNvPr id="0" name=""/>
        <dsp:cNvSpPr/>
      </dsp:nvSpPr>
      <dsp:spPr>
        <a:xfrm>
          <a:off x="4181869" y="244439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William Magee</a:t>
          </a:r>
          <a:endParaRPr lang="en-GB" sz="1100" kern="1200" dirty="0">
            <a:solidFill>
              <a:schemeClr val="tx1"/>
            </a:solidFill>
          </a:endParaRPr>
        </a:p>
      </dsp:txBody>
      <dsp:txXfrm>
        <a:off x="4181869" y="2444399"/>
        <a:ext cx="1145705" cy="572852"/>
      </dsp:txXfrm>
    </dsp:sp>
    <dsp:sp modelId="{107326EE-C4F2-4227-B582-71D6DB007436}">
      <dsp:nvSpPr>
        <dsp:cNvPr id="0" name=""/>
        <dsp:cNvSpPr/>
      </dsp:nvSpPr>
      <dsp:spPr>
        <a:xfrm>
          <a:off x="4181869" y="325784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Thelma Fitzgerald</a:t>
          </a:r>
          <a:endParaRPr lang="en-GB" sz="1100" kern="1200" dirty="0">
            <a:solidFill>
              <a:schemeClr val="tx1"/>
            </a:solidFill>
          </a:endParaRPr>
        </a:p>
      </dsp:txBody>
      <dsp:txXfrm>
        <a:off x="4181869" y="3257849"/>
        <a:ext cx="1145705" cy="572852"/>
      </dsp:txXfrm>
    </dsp:sp>
    <dsp:sp modelId="{7415F798-B649-47B7-A295-6C3DD12527DD}">
      <dsp:nvSpPr>
        <dsp:cNvPr id="0" name=""/>
        <dsp:cNvSpPr/>
      </dsp:nvSpPr>
      <dsp:spPr>
        <a:xfrm>
          <a:off x="4181869" y="4071300"/>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Eddie Hamill</a:t>
          </a:r>
          <a:endParaRPr lang="en-GB" sz="1100" kern="1200" dirty="0">
            <a:solidFill>
              <a:schemeClr val="tx1"/>
            </a:solidFill>
          </a:endParaRPr>
        </a:p>
      </dsp:txBody>
      <dsp:txXfrm>
        <a:off x="4181869" y="4071300"/>
        <a:ext cx="1145705" cy="572852"/>
      </dsp:txXfrm>
    </dsp:sp>
    <dsp:sp modelId="{6C3802E3-29FB-4B87-A839-ADB1D2D7738D}">
      <dsp:nvSpPr>
        <dsp:cNvPr id="0" name=""/>
        <dsp:cNvSpPr/>
      </dsp:nvSpPr>
      <dsp:spPr>
        <a:xfrm>
          <a:off x="5679540" y="817497"/>
          <a:ext cx="1571220"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Nigel Hardy</a:t>
          </a:r>
          <a:br>
            <a:rPr lang="en-GB" sz="1100" b="1" kern="1200" dirty="0" smtClean="0">
              <a:solidFill>
                <a:schemeClr val="tx1"/>
              </a:solidFill>
            </a:rPr>
          </a:br>
          <a:r>
            <a:rPr lang="en-GB" sz="1100" kern="1200" dirty="0" smtClean="0">
              <a:solidFill>
                <a:schemeClr val="tx1"/>
              </a:solidFill>
            </a:rPr>
            <a:t>Food Business Development</a:t>
          </a:r>
          <a:endParaRPr lang="en-GB" sz="1100" kern="1200" dirty="0">
            <a:solidFill>
              <a:schemeClr val="tx1"/>
            </a:solidFill>
          </a:endParaRPr>
        </a:p>
      </dsp:txBody>
      <dsp:txXfrm>
        <a:off x="5679540" y="817497"/>
        <a:ext cx="1571220" cy="572852"/>
      </dsp:txXfrm>
    </dsp:sp>
    <dsp:sp modelId="{4FF1F9B8-C594-46E9-A0D4-CB3467188F2D}">
      <dsp:nvSpPr>
        <dsp:cNvPr id="0" name=""/>
        <dsp:cNvSpPr/>
      </dsp:nvSpPr>
      <dsp:spPr>
        <a:xfrm>
          <a:off x="6072345" y="1630948"/>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Michelle Charrington</a:t>
          </a:r>
          <a:endParaRPr lang="en-GB" sz="1100" kern="1200" dirty="0">
            <a:solidFill>
              <a:schemeClr val="tx1"/>
            </a:solidFill>
          </a:endParaRPr>
        </a:p>
      </dsp:txBody>
      <dsp:txXfrm>
        <a:off x="6072345" y="1630948"/>
        <a:ext cx="1145705" cy="572852"/>
      </dsp:txXfrm>
    </dsp:sp>
    <dsp:sp modelId="{F7DA1908-4ABD-4741-A306-901A23C23A23}">
      <dsp:nvSpPr>
        <dsp:cNvPr id="0" name=""/>
        <dsp:cNvSpPr/>
      </dsp:nvSpPr>
      <dsp:spPr>
        <a:xfrm>
          <a:off x="6072345" y="244439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Karl Devlin</a:t>
          </a:r>
          <a:endParaRPr lang="en-GB" sz="1100" kern="1200" dirty="0">
            <a:solidFill>
              <a:schemeClr val="tx1"/>
            </a:solidFill>
          </a:endParaRPr>
        </a:p>
      </dsp:txBody>
      <dsp:txXfrm>
        <a:off x="6072345" y="2444399"/>
        <a:ext cx="1145705" cy="572852"/>
      </dsp:txXfrm>
    </dsp:sp>
    <dsp:sp modelId="{295138E3-413A-4B4C-AD9B-19C694A01DD3}">
      <dsp:nvSpPr>
        <dsp:cNvPr id="0" name=""/>
        <dsp:cNvSpPr/>
      </dsp:nvSpPr>
      <dsp:spPr>
        <a:xfrm>
          <a:off x="6072345" y="3257849"/>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Drew McIvor</a:t>
          </a:r>
          <a:endParaRPr lang="en-GB" sz="1100" kern="1200" dirty="0">
            <a:solidFill>
              <a:schemeClr val="tx1"/>
            </a:solidFill>
          </a:endParaRPr>
        </a:p>
      </dsp:txBody>
      <dsp:txXfrm>
        <a:off x="6072345" y="3257849"/>
        <a:ext cx="1145705" cy="572852"/>
      </dsp:txXfrm>
    </dsp:sp>
    <dsp:sp modelId="{7BE9E89D-27FA-48DB-BCAC-2D811E93FB75}">
      <dsp:nvSpPr>
        <dsp:cNvPr id="0" name=""/>
        <dsp:cNvSpPr/>
      </dsp:nvSpPr>
      <dsp:spPr>
        <a:xfrm>
          <a:off x="6072345" y="4071300"/>
          <a:ext cx="1145705" cy="5728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Jen Guiney</a:t>
          </a:r>
          <a:endParaRPr lang="en-GB" sz="1100" kern="1200" dirty="0">
            <a:solidFill>
              <a:schemeClr val="tx1"/>
            </a:solidFill>
          </a:endParaRPr>
        </a:p>
      </dsp:txBody>
      <dsp:txXfrm>
        <a:off x="6072345" y="4071300"/>
        <a:ext cx="1145705" cy="572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83960-7002-4EAD-B4AB-3BE445467E29}">
      <dsp:nvSpPr>
        <dsp:cNvPr id="0" name=""/>
        <dsp:cNvSpPr/>
      </dsp:nvSpPr>
      <dsp:spPr>
        <a:xfrm rot="5400000">
          <a:off x="1514458" y="62989"/>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Milk &amp; Milk Products</a:t>
          </a:r>
          <a:endParaRPr lang="en-GB" sz="1100" kern="1200" dirty="0"/>
        </a:p>
      </dsp:txBody>
      <dsp:txXfrm rot="-5400000">
        <a:off x="1708456" y="150845"/>
        <a:ext cx="579213" cy="665762"/>
      </dsp:txXfrm>
    </dsp:sp>
    <dsp:sp modelId="{07E09BFB-93C6-4C64-8720-83ECFA7BE8A2}">
      <dsp:nvSpPr>
        <dsp:cNvPr id="0" name=""/>
        <dsp:cNvSpPr/>
      </dsp:nvSpPr>
      <dsp:spPr>
        <a:xfrm>
          <a:off x="2444334" y="193562"/>
          <a:ext cx="1079406" cy="5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GB" sz="1100" kern="1200" dirty="0"/>
        </a:p>
      </dsp:txBody>
      <dsp:txXfrm>
        <a:off x="2444334" y="193562"/>
        <a:ext cx="1079406" cy="580326"/>
      </dsp:txXfrm>
    </dsp:sp>
    <dsp:sp modelId="{4D05671E-0BC0-4919-8C8E-FD72E06FB144}">
      <dsp:nvSpPr>
        <dsp:cNvPr id="0" name=""/>
        <dsp:cNvSpPr/>
      </dsp:nvSpPr>
      <dsp:spPr>
        <a:xfrm rot="5400000">
          <a:off x="605667" y="62989"/>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Beef &amp; Sheepmeat</a:t>
          </a:r>
          <a:endParaRPr lang="en-GB" sz="1000" kern="1200" dirty="0"/>
        </a:p>
      </dsp:txBody>
      <dsp:txXfrm rot="-5400000">
        <a:off x="799665" y="150845"/>
        <a:ext cx="579213" cy="665762"/>
      </dsp:txXfrm>
    </dsp:sp>
    <dsp:sp modelId="{C8ACFFBB-CDF3-41F0-8E40-371D6F8240CD}">
      <dsp:nvSpPr>
        <dsp:cNvPr id="0" name=""/>
        <dsp:cNvSpPr/>
      </dsp:nvSpPr>
      <dsp:spPr>
        <a:xfrm rot="5400000">
          <a:off x="1058321" y="883957"/>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Poultry meat &amp; Eggs</a:t>
          </a:r>
          <a:endParaRPr lang="en-GB" sz="1100" kern="1200" dirty="0"/>
        </a:p>
      </dsp:txBody>
      <dsp:txXfrm rot="-5400000">
        <a:off x="1252319" y="971813"/>
        <a:ext cx="579213" cy="665762"/>
      </dsp:txXfrm>
    </dsp:sp>
    <dsp:sp modelId="{C2EC1B60-9371-4B0F-A527-AFFA947F71C8}">
      <dsp:nvSpPr>
        <dsp:cNvPr id="0" name=""/>
        <dsp:cNvSpPr/>
      </dsp:nvSpPr>
      <dsp:spPr>
        <a:xfrm>
          <a:off x="41783" y="1014531"/>
          <a:ext cx="1044587" cy="5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endParaRPr lang="en-GB" sz="1100" kern="1200" dirty="0"/>
        </a:p>
      </dsp:txBody>
      <dsp:txXfrm>
        <a:off x="41783" y="1014531"/>
        <a:ext cx="1044587" cy="580326"/>
      </dsp:txXfrm>
    </dsp:sp>
    <dsp:sp modelId="{FDB4ACFF-4E45-4DF9-BCAC-DB7411891BAF}">
      <dsp:nvSpPr>
        <dsp:cNvPr id="0" name=""/>
        <dsp:cNvSpPr/>
      </dsp:nvSpPr>
      <dsp:spPr>
        <a:xfrm rot="5400000">
          <a:off x="1967112" y="883957"/>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GB" sz="1050" kern="1200" dirty="0" smtClean="0"/>
            <a:t>Drinks &amp; </a:t>
          </a:r>
          <a:r>
            <a:rPr lang="en-GB" sz="1000" kern="1200" dirty="0" smtClean="0"/>
            <a:t>Beverages</a:t>
          </a:r>
          <a:endParaRPr lang="en-GB" sz="1000" kern="1200" dirty="0"/>
        </a:p>
      </dsp:txBody>
      <dsp:txXfrm rot="-5400000">
        <a:off x="2161110" y="971813"/>
        <a:ext cx="579213" cy="665762"/>
      </dsp:txXfrm>
    </dsp:sp>
    <dsp:sp modelId="{F644C6F9-1229-4016-925D-8907B7C81769}">
      <dsp:nvSpPr>
        <dsp:cNvPr id="0" name=""/>
        <dsp:cNvSpPr/>
      </dsp:nvSpPr>
      <dsp:spPr>
        <a:xfrm rot="5400000">
          <a:off x="1514458" y="1704925"/>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Pigmeat</a:t>
          </a:r>
          <a:endParaRPr lang="en-GB" sz="1100" kern="1200" dirty="0"/>
        </a:p>
      </dsp:txBody>
      <dsp:txXfrm rot="-5400000">
        <a:off x="1708456" y="1792781"/>
        <a:ext cx="579213" cy="665762"/>
      </dsp:txXfrm>
    </dsp:sp>
    <dsp:sp modelId="{D865A6D8-BAC5-400D-ABC3-7D8936ED91B6}">
      <dsp:nvSpPr>
        <dsp:cNvPr id="0" name=""/>
        <dsp:cNvSpPr/>
      </dsp:nvSpPr>
      <dsp:spPr>
        <a:xfrm>
          <a:off x="2444334" y="1835499"/>
          <a:ext cx="1079406" cy="5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GB" sz="1100" kern="1200" dirty="0"/>
        </a:p>
      </dsp:txBody>
      <dsp:txXfrm>
        <a:off x="2444334" y="1835499"/>
        <a:ext cx="1079406" cy="580326"/>
      </dsp:txXfrm>
    </dsp:sp>
    <dsp:sp modelId="{EB166BB6-6ED0-4092-A209-12DD23440B12}">
      <dsp:nvSpPr>
        <dsp:cNvPr id="0" name=""/>
        <dsp:cNvSpPr/>
      </dsp:nvSpPr>
      <dsp:spPr>
        <a:xfrm rot="5400000">
          <a:off x="605667" y="1704925"/>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smtClean="0"/>
            <a:t>Bakery &amp; Convenience</a:t>
          </a:r>
          <a:endParaRPr lang="en-GB" sz="900" kern="1200" dirty="0"/>
        </a:p>
      </dsp:txBody>
      <dsp:txXfrm rot="-5400000">
        <a:off x="799665" y="1792781"/>
        <a:ext cx="579213" cy="665762"/>
      </dsp:txXfrm>
    </dsp:sp>
    <dsp:sp modelId="{DB31BE1C-5E55-4116-8ABF-21D266FFB80E}">
      <dsp:nvSpPr>
        <dsp:cNvPr id="0" name=""/>
        <dsp:cNvSpPr/>
      </dsp:nvSpPr>
      <dsp:spPr>
        <a:xfrm rot="5400000">
          <a:off x="1058321" y="2525894"/>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Fruit &amp; Veg &amp; Hort</a:t>
          </a:r>
          <a:endParaRPr lang="en-GB" sz="1100" kern="1200" dirty="0"/>
        </a:p>
      </dsp:txBody>
      <dsp:txXfrm rot="-5400000">
        <a:off x="1252319" y="2613750"/>
        <a:ext cx="579213" cy="665762"/>
      </dsp:txXfrm>
    </dsp:sp>
    <dsp:sp modelId="{5C0054F0-E8BE-40A6-BD22-65AE3E971DF6}">
      <dsp:nvSpPr>
        <dsp:cNvPr id="0" name=""/>
        <dsp:cNvSpPr/>
      </dsp:nvSpPr>
      <dsp:spPr>
        <a:xfrm>
          <a:off x="41783" y="2656467"/>
          <a:ext cx="1044587" cy="580326"/>
        </a:xfrm>
        <a:prstGeom prst="rect">
          <a:avLst/>
        </a:prstGeom>
        <a:noFill/>
        <a:ln>
          <a:noFill/>
        </a:ln>
        <a:effectLst/>
      </dsp:spPr>
      <dsp:style>
        <a:lnRef idx="0">
          <a:scrgbClr r="0" g="0" b="0"/>
        </a:lnRef>
        <a:fillRef idx="0">
          <a:scrgbClr r="0" g="0" b="0"/>
        </a:fillRef>
        <a:effectRef idx="0">
          <a:scrgbClr r="0" g="0" b="0"/>
        </a:effectRef>
        <a:fontRef idx="minor"/>
      </dsp:style>
    </dsp:sp>
    <dsp:sp modelId="{76F2E344-3610-451E-A68E-123027BF4DD6}">
      <dsp:nvSpPr>
        <dsp:cNvPr id="0" name=""/>
        <dsp:cNvSpPr/>
      </dsp:nvSpPr>
      <dsp:spPr>
        <a:xfrm rot="5400000">
          <a:off x="1967112" y="2525894"/>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t>Fish</a:t>
          </a:r>
          <a:endParaRPr lang="en-GB" sz="1100" kern="1200" dirty="0"/>
        </a:p>
      </dsp:txBody>
      <dsp:txXfrm rot="-5400000">
        <a:off x="2161110" y="2613750"/>
        <a:ext cx="579213" cy="665762"/>
      </dsp:txXfrm>
    </dsp:sp>
    <dsp:sp modelId="{FBCBE44D-67F3-407A-9C4E-2215628D3B03}">
      <dsp:nvSpPr>
        <dsp:cNvPr id="0" name=""/>
        <dsp:cNvSpPr/>
      </dsp:nvSpPr>
      <dsp:spPr>
        <a:xfrm rot="5400000">
          <a:off x="1514458" y="3346862"/>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smtClean="0"/>
            <a:t>Animal Feeds</a:t>
          </a:r>
          <a:endParaRPr lang="en-GB" sz="1100" kern="1200" dirty="0"/>
        </a:p>
      </dsp:txBody>
      <dsp:txXfrm rot="-5400000">
        <a:off x="1708456" y="3434718"/>
        <a:ext cx="579213" cy="665762"/>
      </dsp:txXfrm>
    </dsp:sp>
    <dsp:sp modelId="{41C459F6-A642-4BDA-84CE-D9B4F3E214D3}">
      <dsp:nvSpPr>
        <dsp:cNvPr id="0" name=""/>
        <dsp:cNvSpPr/>
      </dsp:nvSpPr>
      <dsp:spPr>
        <a:xfrm>
          <a:off x="2444334" y="3477435"/>
          <a:ext cx="1079406" cy="5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endParaRPr lang="en-GB" sz="1100" kern="1200" dirty="0"/>
        </a:p>
      </dsp:txBody>
      <dsp:txXfrm>
        <a:off x="2444334" y="3477435"/>
        <a:ext cx="1079406" cy="580326"/>
      </dsp:txXfrm>
    </dsp:sp>
    <dsp:sp modelId="{387075FB-E508-445C-8EF5-8A15107FD08B}">
      <dsp:nvSpPr>
        <dsp:cNvPr id="0" name=""/>
        <dsp:cNvSpPr/>
      </dsp:nvSpPr>
      <dsp:spPr>
        <a:xfrm rot="5400000">
          <a:off x="605667" y="3346862"/>
          <a:ext cx="967210" cy="84147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t>Animal By-Products</a:t>
          </a:r>
          <a:endParaRPr lang="en-GB" sz="1100" kern="1200" dirty="0"/>
        </a:p>
      </dsp:txBody>
      <dsp:txXfrm rot="-5400000">
        <a:off x="799665" y="3434718"/>
        <a:ext cx="579213" cy="665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92F94-8E5E-488D-9757-7E41D05B2868}">
      <dsp:nvSpPr>
        <dsp:cNvPr id="0" name=""/>
        <dsp:cNvSpPr/>
      </dsp:nvSpPr>
      <dsp:spPr>
        <a:xfrm>
          <a:off x="-4910443" y="-752464"/>
          <a:ext cx="5848329" cy="5848329"/>
        </a:xfrm>
        <a:prstGeom prst="blockArc">
          <a:avLst>
            <a:gd name="adj1" fmla="val 18900000"/>
            <a:gd name="adj2" fmla="val 2700000"/>
            <a:gd name="adj3" fmla="val 36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4F749-C713-4E6B-9F0C-694D9E2DA25F}">
      <dsp:nvSpPr>
        <dsp:cNvPr id="0" name=""/>
        <dsp:cNvSpPr/>
      </dsp:nvSpPr>
      <dsp:spPr>
        <a:xfrm>
          <a:off x="410356" y="33579"/>
          <a:ext cx="3095569" cy="62864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25400" rIns="25400" bIns="25400" numCol="1" spcCol="1270" anchor="t" anchorCtr="0">
          <a:noAutofit/>
        </a:bodyPr>
        <a:lstStyle/>
        <a:p>
          <a:pPr lvl="0" algn="l" defTabSz="444500">
            <a:lnSpc>
              <a:spcPct val="90000"/>
            </a:lnSpc>
            <a:spcBef>
              <a:spcPct val="0"/>
            </a:spcBef>
            <a:spcAft>
              <a:spcPct val="35000"/>
            </a:spcAft>
          </a:pPr>
          <a:r>
            <a:rPr lang="en-GB" sz="1000" b="1" kern="1200" dirty="0" smtClean="0"/>
            <a:t>Starting a Business</a:t>
          </a:r>
          <a:endParaRPr lang="en-GB" sz="1000" b="1" kern="1200" dirty="0"/>
        </a:p>
        <a:p>
          <a:pPr marL="57150" lvl="1" indent="-57150" algn="l" defTabSz="444500">
            <a:lnSpc>
              <a:spcPct val="90000"/>
            </a:lnSpc>
            <a:spcBef>
              <a:spcPct val="0"/>
            </a:spcBef>
            <a:spcAft>
              <a:spcPct val="15000"/>
            </a:spcAft>
            <a:buChar char="••"/>
          </a:pPr>
          <a:r>
            <a:rPr lang="en-GB" sz="1000" kern="1200" dirty="0" smtClean="0"/>
            <a:t>Starting a High Growth/Business</a:t>
          </a:r>
          <a:endParaRPr lang="en-GB" sz="1000" kern="1200" dirty="0"/>
        </a:p>
        <a:p>
          <a:pPr marL="57150" lvl="1" indent="-57150" algn="l" defTabSz="444500">
            <a:lnSpc>
              <a:spcPct val="90000"/>
            </a:lnSpc>
            <a:spcBef>
              <a:spcPct val="0"/>
            </a:spcBef>
            <a:spcAft>
              <a:spcPct val="15000"/>
            </a:spcAft>
            <a:buChar char="••"/>
          </a:pPr>
          <a:r>
            <a:rPr lang="en-GB" sz="1000" kern="1200" dirty="0" smtClean="0"/>
            <a:t>Advice &amp; Info</a:t>
          </a:r>
          <a:endParaRPr lang="en-GB" sz="1000" kern="1200" dirty="0"/>
        </a:p>
        <a:p>
          <a:pPr marL="57150" lvl="1" indent="-57150" algn="l" defTabSz="444500">
            <a:lnSpc>
              <a:spcPct val="90000"/>
            </a:lnSpc>
            <a:spcBef>
              <a:spcPct val="0"/>
            </a:spcBef>
            <a:spcAft>
              <a:spcPct val="15000"/>
            </a:spcAft>
            <a:buChar char="••"/>
          </a:pPr>
          <a:r>
            <a:rPr lang="en-GB" sz="1000" kern="1200" dirty="0" smtClean="0"/>
            <a:t>Finance</a:t>
          </a:r>
          <a:endParaRPr lang="en-GB" sz="1000" kern="1200" dirty="0"/>
        </a:p>
      </dsp:txBody>
      <dsp:txXfrm>
        <a:off x="410356" y="33579"/>
        <a:ext cx="3095569" cy="628647"/>
      </dsp:txXfrm>
    </dsp:sp>
    <dsp:sp modelId="{93DE6336-C9DE-489F-BC0D-6F69656B052C}">
      <dsp:nvSpPr>
        <dsp:cNvPr id="0" name=""/>
        <dsp:cNvSpPr/>
      </dsp:nvSpPr>
      <dsp:spPr>
        <a:xfrm>
          <a:off x="70919" y="8468"/>
          <a:ext cx="678873" cy="6788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D9F0A-89E4-4EFC-80ED-1F66A73FB9D2}">
      <dsp:nvSpPr>
        <dsp:cNvPr id="0" name=""/>
        <dsp:cNvSpPr/>
      </dsp:nvSpPr>
      <dsp:spPr>
        <a:xfrm>
          <a:off x="799525" y="657220"/>
          <a:ext cx="2706400" cy="9429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25400" rIns="25400" bIns="25400" numCol="1" spcCol="1270" anchor="t" anchorCtr="0">
          <a:noAutofit/>
        </a:bodyPr>
        <a:lstStyle/>
        <a:p>
          <a:pPr lvl="0" algn="l" defTabSz="444500">
            <a:lnSpc>
              <a:spcPct val="90000"/>
            </a:lnSpc>
            <a:spcBef>
              <a:spcPct val="0"/>
            </a:spcBef>
            <a:spcAft>
              <a:spcPct val="35000"/>
            </a:spcAft>
          </a:pPr>
          <a:r>
            <a:rPr lang="en-GB" sz="1000" b="1" kern="1200" dirty="0" smtClean="0"/>
            <a:t>Growing Your Business</a:t>
          </a:r>
          <a:endParaRPr lang="en-GB" sz="1000" b="1" kern="1200" dirty="0"/>
        </a:p>
        <a:p>
          <a:pPr marL="57150" lvl="1" indent="-57150" algn="l" defTabSz="444500">
            <a:lnSpc>
              <a:spcPct val="90000"/>
            </a:lnSpc>
            <a:spcBef>
              <a:spcPct val="0"/>
            </a:spcBef>
            <a:spcAft>
              <a:spcPct val="15000"/>
            </a:spcAft>
            <a:buChar char="••"/>
          </a:pPr>
          <a:r>
            <a:rPr lang="en-GB" sz="1000" kern="1200" dirty="0" smtClean="0"/>
            <a:t>Skills Development</a:t>
          </a:r>
          <a:endParaRPr lang="en-GB" sz="1000" kern="1200" dirty="0"/>
        </a:p>
        <a:p>
          <a:pPr marL="57150" lvl="1" indent="-57150" algn="l" defTabSz="444500">
            <a:lnSpc>
              <a:spcPct val="90000"/>
            </a:lnSpc>
            <a:spcBef>
              <a:spcPct val="0"/>
            </a:spcBef>
            <a:spcAft>
              <a:spcPct val="15000"/>
            </a:spcAft>
            <a:buChar char="••"/>
          </a:pPr>
          <a:r>
            <a:rPr lang="en-GB" sz="1000" kern="1200" dirty="0" smtClean="0"/>
            <a:t>Leadership &amp; Coaching</a:t>
          </a:r>
          <a:endParaRPr lang="en-GB" sz="1000" kern="1200" dirty="0"/>
        </a:p>
        <a:p>
          <a:pPr marL="57150" lvl="1" indent="-57150" algn="l" defTabSz="444500">
            <a:lnSpc>
              <a:spcPct val="90000"/>
            </a:lnSpc>
            <a:spcBef>
              <a:spcPct val="0"/>
            </a:spcBef>
            <a:spcAft>
              <a:spcPct val="15000"/>
            </a:spcAft>
            <a:buChar char="••"/>
          </a:pPr>
          <a:r>
            <a:rPr lang="en-GB" sz="1000" kern="1200" dirty="0" smtClean="0"/>
            <a:t>Business &amp; Marketing Strategy</a:t>
          </a:r>
          <a:endParaRPr lang="en-GB" sz="1000" kern="1200" dirty="0"/>
        </a:p>
        <a:p>
          <a:pPr marL="57150" lvl="1" indent="-57150" algn="l" defTabSz="444500">
            <a:lnSpc>
              <a:spcPct val="90000"/>
            </a:lnSpc>
            <a:spcBef>
              <a:spcPct val="0"/>
            </a:spcBef>
            <a:spcAft>
              <a:spcPct val="15000"/>
            </a:spcAft>
            <a:buChar char="••"/>
          </a:pPr>
          <a:r>
            <a:rPr lang="en-GB" sz="1000" kern="1200" dirty="0" smtClean="0"/>
            <a:t>Property</a:t>
          </a:r>
          <a:endParaRPr lang="en-GB" sz="1000" kern="1200" dirty="0"/>
        </a:p>
        <a:p>
          <a:pPr marL="57150" lvl="1" indent="-57150" algn="l" defTabSz="444500">
            <a:lnSpc>
              <a:spcPct val="90000"/>
            </a:lnSpc>
            <a:spcBef>
              <a:spcPct val="0"/>
            </a:spcBef>
            <a:spcAft>
              <a:spcPct val="15000"/>
            </a:spcAft>
            <a:buChar char="••"/>
          </a:pPr>
          <a:r>
            <a:rPr lang="en-GB" sz="1000" kern="1200" dirty="0" smtClean="0"/>
            <a:t>Finance</a:t>
          </a:r>
          <a:endParaRPr lang="en-GB" sz="1000" kern="1200" dirty="0"/>
        </a:p>
      </dsp:txBody>
      <dsp:txXfrm>
        <a:off x="799525" y="657220"/>
        <a:ext cx="2706400" cy="942982"/>
      </dsp:txXfrm>
    </dsp:sp>
    <dsp:sp modelId="{2D2ECBAC-F8D9-48BE-8132-7E19045B3060}">
      <dsp:nvSpPr>
        <dsp:cNvPr id="0" name=""/>
        <dsp:cNvSpPr/>
      </dsp:nvSpPr>
      <dsp:spPr>
        <a:xfrm>
          <a:off x="460088" y="789271"/>
          <a:ext cx="678873" cy="6788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A182D-5AC7-482A-ACEC-E67F7BC02605}">
      <dsp:nvSpPr>
        <dsp:cNvPr id="0" name=""/>
        <dsp:cNvSpPr/>
      </dsp:nvSpPr>
      <dsp:spPr>
        <a:xfrm>
          <a:off x="918968" y="1676402"/>
          <a:ext cx="2586956" cy="83820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25400" rIns="25400" bIns="25400" numCol="1" spcCol="1270" anchor="t" anchorCtr="0">
          <a:noAutofit/>
        </a:bodyPr>
        <a:lstStyle/>
        <a:p>
          <a:pPr lvl="0" algn="l" defTabSz="444500">
            <a:lnSpc>
              <a:spcPct val="90000"/>
            </a:lnSpc>
            <a:spcBef>
              <a:spcPct val="0"/>
            </a:spcBef>
            <a:spcAft>
              <a:spcPct val="35000"/>
            </a:spcAft>
          </a:pPr>
          <a:r>
            <a:rPr lang="en-GB" sz="1000" b="1" kern="1200" dirty="0" smtClean="0"/>
            <a:t>Maximising Efficiencies</a:t>
          </a:r>
          <a:endParaRPr lang="en-GB" sz="1000" b="1" kern="1200" dirty="0"/>
        </a:p>
        <a:p>
          <a:pPr marL="57150" lvl="1" indent="-57150" algn="l" defTabSz="444500">
            <a:lnSpc>
              <a:spcPct val="90000"/>
            </a:lnSpc>
            <a:spcBef>
              <a:spcPct val="0"/>
            </a:spcBef>
            <a:spcAft>
              <a:spcPct val="15000"/>
            </a:spcAft>
            <a:buChar char="••"/>
          </a:pPr>
          <a:r>
            <a:rPr lang="en-GB" sz="1000" kern="1200" dirty="0" smtClean="0"/>
            <a:t>Supply Chain</a:t>
          </a:r>
          <a:endParaRPr lang="en-GB" sz="1000" kern="1200" dirty="0"/>
        </a:p>
        <a:p>
          <a:pPr marL="57150" lvl="1" indent="-57150" algn="l" defTabSz="444500">
            <a:lnSpc>
              <a:spcPct val="90000"/>
            </a:lnSpc>
            <a:spcBef>
              <a:spcPct val="0"/>
            </a:spcBef>
            <a:spcAft>
              <a:spcPct val="15000"/>
            </a:spcAft>
            <a:buChar char="••"/>
          </a:pPr>
          <a:r>
            <a:rPr lang="en-GB" sz="1000" kern="1200" dirty="0" smtClean="0"/>
            <a:t>Energy &amp; Waste</a:t>
          </a:r>
          <a:endParaRPr lang="en-GB" sz="1000" kern="1200" dirty="0"/>
        </a:p>
        <a:p>
          <a:pPr marL="57150" lvl="1" indent="-57150" algn="l" defTabSz="444500">
            <a:lnSpc>
              <a:spcPct val="90000"/>
            </a:lnSpc>
            <a:spcBef>
              <a:spcPct val="0"/>
            </a:spcBef>
            <a:spcAft>
              <a:spcPct val="15000"/>
            </a:spcAft>
            <a:buChar char="••"/>
          </a:pPr>
          <a:r>
            <a:rPr lang="en-GB" sz="1000" kern="1200" dirty="0" smtClean="0"/>
            <a:t>ICT &amp; eBusiness</a:t>
          </a:r>
          <a:endParaRPr lang="en-GB" sz="1000" kern="1200" dirty="0"/>
        </a:p>
        <a:p>
          <a:pPr marL="57150" lvl="1" indent="-57150" algn="l" defTabSz="444500">
            <a:lnSpc>
              <a:spcPct val="90000"/>
            </a:lnSpc>
            <a:spcBef>
              <a:spcPct val="0"/>
            </a:spcBef>
            <a:spcAft>
              <a:spcPct val="15000"/>
            </a:spcAft>
            <a:buChar char="••"/>
          </a:pPr>
          <a:r>
            <a:rPr lang="en-GB" sz="1000" kern="1200" dirty="0" smtClean="0"/>
            <a:t>Operating Improvements</a:t>
          </a:r>
          <a:endParaRPr lang="en-GB" sz="1000" kern="1200" dirty="0"/>
        </a:p>
      </dsp:txBody>
      <dsp:txXfrm>
        <a:off x="918968" y="1676402"/>
        <a:ext cx="2586956" cy="838202"/>
      </dsp:txXfrm>
    </dsp:sp>
    <dsp:sp modelId="{F7729597-827C-49A2-BBF8-759E318694E4}">
      <dsp:nvSpPr>
        <dsp:cNvPr id="0" name=""/>
        <dsp:cNvSpPr/>
      </dsp:nvSpPr>
      <dsp:spPr>
        <a:xfrm>
          <a:off x="579531" y="1756066"/>
          <a:ext cx="678873" cy="6788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73EBD-3C96-4042-9664-A50F22A15955}">
      <dsp:nvSpPr>
        <dsp:cNvPr id="0" name=""/>
        <dsp:cNvSpPr/>
      </dsp:nvSpPr>
      <dsp:spPr>
        <a:xfrm>
          <a:off x="799525" y="2590798"/>
          <a:ext cx="2706400" cy="9429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25400" rIns="25400" bIns="25400" numCol="1" spcCol="1270" anchor="t" anchorCtr="0">
          <a:noAutofit/>
        </a:bodyPr>
        <a:lstStyle/>
        <a:p>
          <a:pPr lvl="0" algn="l" defTabSz="444500">
            <a:lnSpc>
              <a:spcPct val="90000"/>
            </a:lnSpc>
            <a:spcBef>
              <a:spcPct val="0"/>
            </a:spcBef>
            <a:spcAft>
              <a:spcPct val="35000"/>
            </a:spcAft>
          </a:pPr>
          <a:r>
            <a:rPr lang="en-GB" sz="1000" b="1" kern="1200" dirty="0" smtClean="0"/>
            <a:t>Product Development</a:t>
          </a:r>
          <a:endParaRPr lang="en-GB" sz="1000" b="1" kern="1200" dirty="0"/>
        </a:p>
        <a:p>
          <a:pPr marL="57150" lvl="1" indent="-57150" algn="l" defTabSz="444500">
            <a:lnSpc>
              <a:spcPct val="90000"/>
            </a:lnSpc>
            <a:spcBef>
              <a:spcPct val="0"/>
            </a:spcBef>
            <a:spcAft>
              <a:spcPct val="15000"/>
            </a:spcAft>
            <a:buChar char="••"/>
          </a:pPr>
          <a:r>
            <a:rPr lang="en-GB" sz="1000" kern="1200" dirty="0" smtClean="0"/>
            <a:t>Design</a:t>
          </a:r>
          <a:endParaRPr lang="en-GB" sz="1000" kern="1200" dirty="0"/>
        </a:p>
        <a:p>
          <a:pPr marL="57150" lvl="1" indent="-57150" algn="l" defTabSz="444500">
            <a:lnSpc>
              <a:spcPct val="90000"/>
            </a:lnSpc>
            <a:spcBef>
              <a:spcPct val="0"/>
            </a:spcBef>
            <a:spcAft>
              <a:spcPct val="15000"/>
            </a:spcAft>
            <a:buChar char="••"/>
          </a:pPr>
          <a:r>
            <a:rPr lang="en-GB" sz="1000" kern="1200" dirty="0" smtClean="0"/>
            <a:t>IP</a:t>
          </a:r>
          <a:endParaRPr lang="en-GB" sz="1000" kern="1200" dirty="0"/>
        </a:p>
        <a:p>
          <a:pPr marL="57150" lvl="1" indent="-57150" algn="l" defTabSz="444500">
            <a:lnSpc>
              <a:spcPct val="90000"/>
            </a:lnSpc>
            <a:spcBef>
              <a:spcPct val="0"/>
            </a:spcBef>
            <a:spcAft>
              <a:spcPct val="15000"/>
            </a:spcAft>
            <a:buChar char="••"/>
          </a:pPr>
          <a:r>
            <a:rPr lang="en-GB" sz="1000" kern="1200" dirty="0" smtClean="0"/>
            <a:t>Technical Advice</a:t>
          </a:r>
          <a:endParaRPr lang="en-GB" sz="1000" kern="1200" dirty="0"/>
        </a:p>
        <a:p>
          <a:pPr marL="57150" lvl="1" indent="-57150" algn="l" defTabSz="444500">
            <a:lnSpc>
              <a:spcPct val="90000"/>
            </a:lnSpc>
            <a:spcBef>
              <a:spcPct val="0"/>
            </a:spcBef>
            <a:spcAft>
              <a:spcPct val="15000"/>
            </a:spcAft>
            <a:buChar char="••"/>
          </a:pPr>
          <a:r>
            <a:rPr lang="en-GB" sz="1000" kern="1200" dirty="0" smtClean="0"/>
            <a:t>Collaboration</a:t>
          </a:r>
          <a:endParaRPr lang="en-GB" sz="1000" kern="1200" dirty="0"/>
        </a:p>
        <a:p>
          <a:pPr marL="57150" lvl="1" indent="-57150" algn="l" defTabSz="444500">
            <a:lnSpc>
              <a:spcPct val="90000"/>
            </a:lnSpc>
            <a:spcBef>
              <a:spcPct val="0"/>
            </a:spcBef>
            <a:spcAft>
              <a:spcPct val="15000"/>
            </a:spcAft>
            <a:buChar char="••"/>
          </a:pPr>
          <a:r>
            <a:rPr lang="en-GB" sz="1000" kern="1200" dirty="0" smtClean="0"/>
            <a:t>R&amp;D</a:t>
          </a:r>
          <a:endParaRPr lang="en-GB" sz="1000" kern="1200" dirty="0"/>
        </a:p>
      </dsp:txBody>
      <dsp:txXfrm>
        <a:off x="799525" y="2590798"/>
        <a:ext cx="2706400" cy="942971"/>
      </dsp:txXfrm>
    </dsp:sp>
    <dsp:sp modelId="{5486E98B-9AC1-42ED-9E49-22B3E033DDE3}">
      <dsp:nvSpPr>
        <dsp:cNvPr id="0" name=""/>
        <dsp:cNvSpPr/>
      </dsp:nvSpPr>
      <dsp:spPr>
        <a:xfrm>
          <a:off x="460088" y="2722847"/>
          <a:ext cx="678873" cy="6788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DCEA2-2D7C-40D2-A77C-B9659700B17B}">
      <dsp:nvSpPr>
        <dsp:cNvPr id="0" name=""/>
        <dsp:cNvSpPr/>
      </dsp:nvSpPr>
      <dsp:spPr>
        <a:xfrm>
          <a:off x="410356" y="3562347"/>
          <a:ext cx="3095569" cy="7810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085" tIns="25400" rIns="25400" bIns="25400" numCol="1" spcCol="1270" anchor="t" anchorCtr="0">
          <a:noAutofit/>
        </a:bodyPr>
        <a:lstStyle/>
        <a:p>
          <a:pPr lvl="0" algn="l" defTabSz="444500">
            <a:lnSpc>
              <a:spcPct val="90000"/>
            </a:lnSpc>
            <a:spcBef>
              <a:spcPct val="0"/>
            </a:spcBef>
            <a:spcAft>
              <a:spcPct val="35000"/>
            </a:spcAft>
          </a:pPr>
          <a:r>
            <a:rPr lang="en-GB" sz="1000" b="1" kern="1200" dirty="0" smtClean="0"/>
            <a:t>International Trade &amp; Investment</a:t>
          </a:r>
          <a:endParaRPr lang="en-GB" sz="1000" b="1" kern="1200" dirty="0"/>
        </a:p>
        <a:p>
          <a:pPr marL="57150" lvl="1" indent="-57150" algn="l" defTabSz="444500">
            <a:lnSpc>
              <a:spcPct val="90000"/>
            </a:lnSpc>
            <a:spcBef>
              <a:spcPct val="0"/>
            </a:spcBef>
            <a:spcAft>
              <a:spcPct val="15000"/>
            </a:spcAft>
            <a:buChar char="••"/>
          </a:pPr>
          <a:r>
            <a:rPr lang="en-GB" sz="1000" kern="1200" dirty="0" smtClean="0"/>
            <a:t>Export Market Research</a:t>
          </a:r>
          <a:endParaRPr lang="en-GB" sz="1000" kern="1200" dirty="0"/>
        </a:p>
        <a:p>
          <a:pPr marL="57150" lvl="1" indent="-57150" algn="l" defTabSz="444500">
            <a:lnSpc>
              <a:spcPct val="90000"/>
            </a:lnSpc>
            <a:spcBef>
              <a:spcPct val="0"/>
            </a:spcBef>
            <a:spcAft>
              <a:spcPct val="15000"/>
            </a:spcAft>
            <a:buChar char="••"/>
          </a:pPr>
          <a:r>
            <a:rPr lang="en-GB" sz="1000" kern="1200" dirty="0" smtClean="0"/>
            <a:t>Marketing &amp; Sales</a:t>
          </a:r>
          <a:endParaRPr lang="en-GB" sz="1000" kern="1200" dirty="0"/>
        </a:p>
        <a:p>
          <a:pPr marL="57150" lvl="1" indent="-57150" algn="l" defTabSz="444500">
            <a:lnSpc>
              <a:spcPct val="90000"/>
            </a:lnSpc>
            <a:spcBef>
              <a:spcPct val="0"/>
            </a:spcBef>
            <a:spcAft>
              <a:spcPct val="15000"/>
            </a:spcAft>
            <a:buChar char="••"/>
          </a:pPr>
          <a:r>
            <a:rPr lang="en-GB" sz="1000" kern="1200" dirty="0" smtClean="0"/>
            <a:t>Trade Visits &amp; Exhibitions</a:t>
          </a:r>
          <a:endParaRPr lang="en-GB" sz="1000" kern="1200" dirty="0"/>
        </a:p>
        <a:p>
          <a:pPr marL="57150" lvl="1" indent="-57150" algn="l" defTabSz="444500">
            <a:lnSpc>
              <a:spcPct val="90000"/>
            </a:lnSpc>
            <a:spcBef>
              <a:spcPct val="0"/>
            </a:spcBef>
            <a:spcAft>
              <a:spcPct val="15000"/>
            </a:spcAft>
            <a:buChar char="••"/>
          </a:pPr>
          <a:r>
            <a:rPr lang="en-GB" sz="1000" kern="1200" dirty="0" smtClean="0"/>
            <a:t>Locate in NI</a:t>
          </a:r>
          <a:endParaRPr lang="en-GB" sz="1000" kern="1200" dirty="0"/>
        </a:p>
      </dsp:txBody>
      <dsp:txXfrm>
        <a:off x="410356" y="3562347"/>
        <a:ext cx="3095569" cy="781052"/>
      </dsp:txXfrm>
    </dsp:sp>
    <dsp:sp modelId="{F0E4701F-84B5-47C6-A6A2-BCC465349419}">
      <dsp:nvSpPr>
        <dsp:cNvPr id="0" name=""/>
        <dsp:cNvSpPr/>
      </dsp:nvSpPr>
      <dsp:spPr>
        <a:xfrm>
          <a:off x="70919" y="3632487"/>
          <a:ext cx="678873" cy="67887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85E57-91D6-462F-8FF4-4C16533DE45B}">
      <dsp:nvSpPr>
        <dsp:cNvPr id="0" name=""/>
        <dsp:cNvSpPr/>
      </dsp:nvSpPr>
      <dsp:spPr>
        <a:xfrm>
          <a:off x="1803479" y="1613772"/>
          <a:ext cx="1972389" cy="1972389"/>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Growth Potential</a:t>
          </a:r>
        </a:p>
        <a:p>
          <a:pPr lvl="0" algn="ctr" defTabSz="533400">
            <a:lnSpc>
              <a:spcPct val="90000"/>
            </a:lnSpc>
            <a:spcBef>
              <a:spcPct val="0"/>
            </a:spcBef>
            <a:spcAft>
              <a:spcPct val="35000"/>
            </a:spcAft>
          </a:pPr>
          <a:r>
            <a:rPr lang="en-GB" sz="800" kern="1200" dirty="0" smtClean="0"/>
            <a:t>[Potential Employment Growth ≥20% or ≥20 jobs within 3 years] OR</a:t>
          </a:r>
        </a:p>
        <a:p>
          <a:pPr lvl="0" algn="ctr" defTabSz="533400">
            <a:lnSpc>
              <a:spcPct val="90000"/>
            </a:lnSpc>
            <a:spcBef>
              <a:spcPct val="0"/>
            </a:spcBef>
            <a:spcAft>
              <a:spcPct val="35000"/>
            </a:spcAft>
          </a:pPr>
          <a:r>
            <a:rPr lang="en-GB" sz="800" kern="1200" dirty="0" smtClean="0"/>
            <a:t>[Potential External Sales Growth ≥20% or ≥£500k within 3 years] OR</a:t>
          </a:r>
        </a:p>
        <a:p>
          <a:pPr lvl="0" algn="ctr" defTabSz="533400">
            <a:lnSpc>
              <a:spcPct val="90000"/>
            </a:lnSpc>
            <a:spcBef>
              <a:spcPct val="0"/>
            </a:spcBef>
            <a:spcAft>
              <a:spcPct val="35000"/>
            </a:spcAft>
          </a:pPr>
          <a:r>
            <a:rPr lang="en-GB" sz="800" kern="1200" dirty="0" smtClean="0"/>
            <a:t>[Potential Increase in GVA / Employee ≥20% within 3 years]</a:t>
          </a:r>
          <a:endParaRPr lang="en-GB" sz="800" kern="1200" dirty="0"/>
        </a:p>
      </dsp:txBody>
      <dsp:txXfrm>
        <a:off x="2200017" y="2075795"/>
        <a:ext cx="1179313" cy="1013848"/>
      </dsp:txXfrm>
    </dsp:sp>
    <dsp:sp modelId="{A1A24D07-459A-4A13-8465-0BA00FE9077D}">
      <dsp:nvSpPr>
        <dsp:cNvPr id="0" name=""/>
        <dsp:cNvSpPr/>
      </dsp:nvSpPr>
      <dsp:spPr>
        <a:xfrm>
          <a:off x="655907" y="1147571"/>
          <a:ext cx="1434464" cy="1434464"/>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Actual External Sales </a:t>
          </a:r>
          <a:r>
            <a:rPr lang="en-GB" sz="1000" kern="1200" dirty="0" smtClean="0"/>
            <a:t>≥25% or £250k pa</a:t>
          </a:r>
          <a:endParaRPr lang="en-GB" sz="1000" kern="1200" dirty="0"/>
        </a:p>
      </dsp:txBody>
      <dsp:txXfrm>
        <a:off x="1017038" y="1510884"/>
        <a:ext cx="712202" cy="707838"/>
      </dsp:txXfrm>
    </dsp:sp>
    <dsp:sp modelId="{3ECCC989-DFF4-47D9-BB99-CF2AB3DDBB7D}">
      <dsp:nvSpPr>
        <dsp:cNvPr id="0" name=""/>
        <dsp:cNvSpPr/>
      </dsp:nvSpPr>
      <dsp:spPr>
        <a:xfrm rot="20700000">
          <a:off x="1459354" y="157937"/>
          <a:ext cx="1405482" cy="1405482"/>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Actual Turnover </a:t>
          </a:r>
          <a:r>
            <a:rPr lang="en-GB" sz="1000" kern="1200" dirty="0" smtClean="0"/>
            <a:t>≥£250k pa</a:t>
          </a:r>
          <a:endParaRPr lang="en-GB" sz="1000" kern="1200" dirty="0"/>
        </a:p>
      </dsp:txBody>
      <dsp:txXfrm rot="-20700000">
        <a:off x="1767617" y="466201"/>
        <a:ext cx="788955" cy="788955"/>
      </dsp:txXfrm>
    </dsp:sp>
    <dsp:sp modelId="{6806DE99-53B9-45DE-8049-ADCFC9DE68EE}">
      <dsp:nvSpPr>
        <dsp:cNvPr id="0" name=""/>
        <dsp:cNvSpPr/>
      </dsp:nvSpPr>
      <dsp:spPr>
        <a:xfrm>
          <a:off x="1645254" y="1319856"/>
          <a:ext cx="2524658" cy="2524658"/>
        </a:xfrm>
        <a:prstGeom prst="circularArrow">
          <a:avLst>
            <a:gd name="adj1" fmla="val 4688"/>
            <a:gd name="adj2" fmla="val 299029"/>
            <a:gd name="adj3" fmla="val 2499809"/>
            <a:gd name="adj4" fmla="val 1589697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F456C0-8610-48E0-A48A-8E542C60162A}">
      <dsp:nvSpPr>
        <dsp:cNvPr id="0" name=""/>
        <dsp:cNvSpPr/>
      </dsp:nvSpPr>
      <dsp:spPr>
        <a:xfrm>
          <a:off x="401866" y="832788"/>
          <a:ext cx="1834321" cy="183432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9ED36B-4A87-4A84-A0CE-56B0B346ABF3}">
      <dsp:nvSpPr>
        <dsp:cNvPr id="0" name=""/>
        <dsp:cNvSpPr/>
      </dsp:nvSpPr>
      <dsp:spPr>
        <a:xfrm>
          <a:off x="1134251" y="-147306"/>
          <a:ext cx="1977768" cy="19777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100" cy="496967"/>
          </a:xfrm>
          <a:prstGeom prst="rect">
            <a:avLst/>
          </a:prstGeom>
        </p:spPr>
        <p:txBody>
          <a:bodyPr vert="horz" lIns="91411" tIns="45705" rIns="91411" bIns="45705" rtlCol="0"/>
          <a:lstStyle>
            <a:lvl1pPr algn="l">
              <a:defRPr sz="1200"/>
            </a:lvl1pPr>
          </a:lstStyle>
          <a:p>
            <a:endParaRPr lang="en-GB" dirty="0"/>
          </a:p>
        </p:txBody>
      </p:sp>
      <p:sp>
        <p:nvSpPr>
          <p:cNvPr id="3" name="Date Placeholder 2"/>
          <p:cNvSpPr>
            <a:spLocks noGrp="1"/>
          </p:cNvSpPr>
          <p:nvPr>
            <p:ph type="dt" sz="quarter" idx="1"/>
          </p:nvPr>
        </p:nvSpPr>
        <p:spPr>
          <a:xfrm>
            <a:off x="3854928" y="0"/>
            <a:ext cx="2949100" cy="496967"/>
          </a:xfrm>
          <a:prstGeom prst="rect">
            <a:avLst/>
          </a:prstGeom>
        </p:spPr>
        <p:txBody>
          <a:bodyPr vert="horz" lIns="91411" tIns="45705" rIns="91411" bIns="45705" rtlCol="0"/>
          <a:lstStyle>
            <a:lvl1pPr algn="r">
              <a:defRPr sz="1200"/>
            </a:lvl1pPr>
          </a:lstStyle>
          <a:p>
            <a:fld id="{86C436F6-E90F-447B-A009-6B438B6144CD}" type="datetimeFigureOut">
              <a:rPr lang="en-GB" smtClean="0"/>
              <a:pPr/>
              <a:t>02/02/2017</a:t>
            </a:fld>
            <a:endParaRPr lang="en-GB" dirty="0"/>
          </a:p>
        </p:txBody>
      </p:sp>
      <p:sp>
        <p:nvSpPr>
          <p:cNvPr id="4" name="Footer Placeholder 3"/>
          <p:cNvSpPr>
            <a:spLocks noGrp="1"/>
          </p:cNvSpPr>
          <p:nvPr>
            <p:ph type="ftr" sz="quarter" idx="2"/>
          </p:nvPr>
        </p:nvSpPr>
        <p:spPr>
          <a:xfrm>
            <a:off x="0" y="9445546"/>
            <a:ext cx="2949100" cy="496966"/>
          </a:xfrm>
          <a:prstGeom prst="rect">
            <a:avLst/>
          </a:prstGeom>
        </p:spPr>
        <p:txBody>
          <a:bodyPr vert="horz" lIns="91411" tIns="45705" rIns="91411" bIns="4570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28" y="9445546"/>
            <a:ext cx="2949100" cy="496966"/>
          </a:xfrm>
          <a:prstGeom prst="rect">
            <a:avLst/>
          </a:prstGeom>
        </p:spPr>
        <p:txBody>
          <a:bodyPr vert="horz" lIns="91411" tIns="45705" rIns="91411" bIns="45705" rtlCol="0" anchor="b"/>
          <a:lstStyle>
            <a:lvl1pPr algn="r">
              <a:defRPr sz="1200"/>
            </a:lvl1pPr>
          </a:lstStyle>
          <a:p>
            <a:fld id="{A34E7A9A-C5ED-4EC6-81DE-06D0A701EA2E}" type="slidenum">
              <a:rPr lang="en-GB" smtClean="0"/>
              <a:pPr/>
              <a:t>‹#›</a:t>
            </a:fld>
            <a:endParaRPr lang="en-GB" dirty="0"/>
          </a:p>
        </p:txBody>
      </p:sp>
    </p:spTree>
    <p:extLst>
      <p:ext uri="{BB962C8B-B14F-4D97-AF65-F5344CB8AC3E}">
        <p14:creationId xmlns:p14="http://schemas.microsoft.com/office/powerpoint/2010/main" val="321712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100" cy="497206"/>
          </a:xfrm>
          <a:prstGeom prst="rect">
            <a:avLst/>
          </a:prstGeom>
        </p:spPr>
        <p:txBody>
          <a:bodyPr vert="horz" lIns="91411" tIns="45705" rIns="91411" bIns="45705" rtlCol="0"/>
          <a:lstStyle>
            <a:lvl1pPr algn="l">
              <a:defRPr sz="1200"/>
            </a:lvl1pPr>
          </a:lstStyle>
          <a:p>
            <a:endParaRPr lang="en-GB" dirty="0"/>
          </a:p>
        </p:txBody>
      </p:sp>
      <p:sp>
        <p:nvSpPr>
          <p:cNvPr id="3" name="Date Placeholder 2"/>
          <p:cNvSpPr>
            <a:spLocks noGrp="1"/>
          </p:cNvSpPr>
          <p:nvPr>
            <p:ph type="dt" idx="1"/>
          </p:nvPr>
        </p:nvSpPr>
        <p:spPr>
          <a:xfrm>
            <a:off x="3854939" y="0"/>
            <a:ext cx="2949100" cy="497206"/>
          </a:xfrm>
          <a:prstGeom prst="rect">
            <a:avLst/>
          </a:prstGeom>
        </p:spPr>
        <p:txBody>
          <a:bodyPr vert="horz" lIns="91411" tIns="45705" rIns="91411" bIns="45705" rtlCol="0"/>
          <a:lstStyle>
            <a:lvl1pPr algn="r">
              <a:defRPr sz="1200"/>
            </a:lvl1pPr>
          </a:lstStyle>
          <a:p>
            <a:fld id="{944A4411-754C-4A88-97AC-D77F6B1A9278}" type="datetimeFigureOut">
              <a:rPr lang="en-GB" smtClean="0"/>
              <a:pPr/>
              <a:t>02/02/2017</a:t>
            </a:fld>
            <a:endParaRPr lang="en-GB"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11" tIns="45705" rIns="91411" bIns="45705" rtlCol="0" anchor="ctr"/>
          <a:lstStyle/>
          <a:p>
            <a:endParaRPr lang="en-GB"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1411" tIns="45705" rIns="91411"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100" cy="497206"/>
          </a:xfrm>
          <a:prstGeom prst="rect">
            <a:avLst/>
          </a:prstGeom>
        </p:spPr>
        <p:txBody>
          <a:bodyPr vert="horz" lIns="91411" tIns="45705" rIns="91411" bIns="457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70"/>
            <a:ext cx="2949100" cy="497206"/>
          </a:xfrm>
          <a:prstGeom prst="rect">
            <a:avLst/>
          </a:prstGeom>
        </p:spPr>
        <p:txBody>
          <a:bodyPr vert="horz" lIns="91411" tIns="45705" rIns="91411" bIns="45705" rtlCol="0" anchor="b"/>
          <a:lstStyle>
            <a:lvl1pPr algn="r">
              <a:defRPr sz="1200"/>
            </a:lvl1pPr>
          </a:lstStyle>
          <a:p>
            <a:fld id="{8FACEAF0-B5DC-4101-9D52-705EEAB22EBB}" type="slidenum">
              <a:rPr lang="en-GB" smtClean="0"/>
              <a:pPr/>
              <a:t>‹#›</a:t>
            </a:fld>
            <a:endParaRPr lang="en-GB" dirty="0"/>
          </a:p>
        </p:txBody>
      </p:sp>
    </p:spTree>
    <p:extLst>
      <p:ext uri="{BB962C8B-B14F-4D97-AF65-F5344CB8AC3E}">
        <p14:creationId xmlns:p14="http://schemas.microsoft.com/office/powerpoint/2010/main" val="376300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a:t>
            </a:fld>
            <a:endParaRPr lang="en-GB" dirty="0"/>
          </a:p>
        </p:txBody>
      </p:sp>
    </p:spTree>
    <p:extLst>
      <p:ext uri="{BB962C8B-B14F-4D97-AF65-F5344CB8AC3E}">
        <p14:creationId xmlns:p14="http://schemas.microsoft.com/office/powerpoint/2010/main" val="307107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10</a:t>
            </a:fld>
            <a:endParaRPr lang="en-GB" dirty="0"/>
          </a:p>
        </p:txBody>
      </p:sp>
    </p:spTree>
    <p:extLst>
      <p:ext uri="{BB962C8B-B14F-4D97-AF65-F5344CB8AC3E}">
        <p14:creationId xmlns:p14="http://schemas.microsoft.com/office/powerpoint/2010/main" val="173423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11</a:t>
            </a:fld>
            <a:endParaRPr lang="en-GB" dirty="0"/>
          </a:p>
        </p:txBody>
      </p:sp>
    </p:spTree>
    <p:extLst>
      <p:ext uri="{BB962C8B-B14F-4D97-AF65-F5344CB8AC3E}">
        <p14:creationId xmlns:p14="http://schemas.microsoft.com/office/powerpoint/2010/main" val="353434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12</a:t>
            </a:fld>
            <a:endParaRPr lang="en-GB" dirty="0"/>
          </a:p>
        </p:txBody>
      </p:sp>
    </p:spTree>
    <p:extLst>
      <p:ext uri="{BB962C8B-B14F-4D97-AF65-F5344CB8AC3E}">
        <p14:creationId xmlns:p14="http://schemas.microsoft.com/office/powerpoint/2010/main" val="209963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13</a:t>
            </a:fld>
            <a:endParaRPr lang="en-GB" dirty="0"/>
          </a:p>
        </p:txBody>
      </p:sp>
    </p:spTree>
    <p:extLst>
      <p:ext uri="{BB962C8B-B14F-4D97-AF65-F5344CB8AC3E}">
        <p14:creationId xmlns:p14="http://schemas.microsoft.com/office/powerpoint/2010/main" val="302805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14</a:t>
            </a:fld>
            <a:endParaRPr lang="en-GB" dirty="0"/>
          </a:p>
        </p:txBody>
      </p:sp>
    </p:spTree>
    <p:extLst>
      <p:ext uri="{BB962C8B-B14F-4D97-AF65-F5344CB8AC3E}">
        <p14:creationId xmlns:p14="http://schemas.microsoft.com/office/powerpoint/2010/main" val="347603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15</a:t>
            </a:fld>
            <a:endParaRPr lang="en-GB" dirty="0"/>
          </a:p>
        </p:txBody>
      </p:sp>
    </p:spTree>
    <p:extLst>
      <p:ext uri="{BB962C8B-B14F-4D97-AF65-F5344CB8AC3E}">
        <p14:creationId xmlns:p14="http://schemas.microsoft.com/office/powerpoint/2010/main" val="122644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16</a:t>
            </a:fld>
            <a:endParaRPr lang="en-GB" dirty="0"/>
          </a:p>
        </p:txBody>
      </p:sp>
    </p:spTree>
    <p:extLst>
      <p:ext uri="{BB962C8B-B14F-4D97-AF65-F5344CB8AC3E}">
        <p14:creationId xmlns:p14="http://schemas.microsoft.com/office/powerpoint/2010/main" val="124997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2</a:t>
            </a:fld>
            <a:endParaRPr lang="en-GB" dirty="0"/>
          </a:p>
        </p:txBody>
      </p:sp>
    </p:spTree>
    <p:extLst>
      <p:ext uri="{BB962C8B-B14F-4D97-AF65-F5344CB8AC3E}">
        <p14:creationId xmlns:p14="http://schemas.microsoft.com/office/powerpoint/2010/main" val="38852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3</a:t>
            </a:fld>
            <a:endParaRPr lang="en-GB" dirty="0"/>
          </a:p>
        </p:txBody>
      </p:sp>
    </p:spTree>
    <p:extLst>
      <p:ext uri="{BB962C8B-B14F-4D97-AF65-F5344CB8AC3E}">
        <p14:creationId xmlns:p14="http://schemas.microsoft.com/office/powerpoint/2010/main" val="137442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4</a:t>
            </a:fld>
            <a:endParaRPr lang="en-GB" dirty="0"/>
          </a:p>
        </p:txBody>
      </p:sp>
    </p:spTree>
    <p:extLst>
      <p:ext uri="{BB962C8B-B14F-4D97-AF65-F5344CB8AC3E}">
        <p14:creationId xmlns:p14="http://schemas.microsoft.com/office/powerpoint/2010/main" val="70534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5</a:t>
            </a:fld>
            <a:endParaRPr lang="en-GB" dirty="0"/>
          </a:p>
        </p:txBody>
      </p:sp>
    </p:spTree>
    <p:extLst>
      <p:ext uri="{BB962C8B-B14F-4D97-AF65-F5344CB8AC3E}">
        <p14:creationId xmlns:p14="http://schemas.microsoft.com/office/powerpoint/2010/main" val="422618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6</a:t>
            </a:fld>
            <a:endParaRPr lang="en-GB" dirty="0"/>
          </a:p>
        </p:txBody>
      </p:sp>
    </p:spTree>
    <p:extLst>
      <p:ext uri="{BB962C8B-B14F-4D97-AF65-F5344CB8AC3E}">
        <p14:creationId xmlns:p14="http://schemas.microsoft.com/office/powerpoint/2010/main" val="264731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7</a:t>
            </a:fld>
            <a:endParaRPr lang="en-GB" dirty="0"/>
          </a:p>
        </p:txBody>
      </p:sp>
    </p:spTree>
    <p:extLst>
      <p:ext uri="{BB962C8B-B14F-4D97-AF65-F5344CB8AC3E}">
        <p14:creationId xmlns:p14="http://schemas.microsoft.com/office/powerpoint/2010/main" val="2373059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8</a:t>
            </a:fld>
            <a:endParaRPr lang="en-GB" dirty="0"/>
          </a:p>
        </p:txBody>
      </p:sp>
    </p:spTree>
    <p:extLst>
      <p:ext uri="{BB962C8B-B14F-4D97-AF65-F5344CB8AC3E}">
        <p14:creationId xmlns:p14="http://schemas.microsoft.com/office/powerpoint/2010/main" val="140820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ACEAF0-B5DC-4101-9D52-705EEAB22EBB}" type="slidenum">
              <a:rPr lang="en-GB" smtClean="0"/>
              <a:pPr/>
              <a:t>9</a:t>
            </a:fld>
            <a:endParaRPr lang="en-GB" dirty="0"/>
          </a:p>
        </p:txBody>
      </p:sp>
    </p:spTree>
    <p:extLst>
      <p:ext uri="{BB962C8B-B14F-4D97-AF65-F5344CB8AC3E}">
        <p14:creationId xmlns:p14="http://schemas.microsoft.com/office/powerpoint/2010/main" val="35876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0783AC-8BFE-45DD-B56E-88CD0EB326EA}"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2B9B79-0983-4E95-84D4-EDDC822F9B1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A955EA-8C54-49DF-BBBE-74EB35F87B1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 y="4960137"/>
            <a:ext cx="5829300" cy="1463040"/>
          </a:xfrm>
        </p:spPr>
        <p:txBody>
          <a:bodyPr anchor="ctr">
            <a:normAutofit/>
          </a:bodyPr>
          <a:lstStyle>
            <a:lvl1pPr algn="ctr">
              <a:defRPr sz="4400" b="1" cap="none" spc="0" baseline="0">
                <a:ln w="22225">
                  <a:solidFill>
                    <a:schemeClr val="accent2"/>
                  </a:solidFill>
                  <a:prstDash val="solid"/>
                </a:ln>
                <a:solidFill>
                  <a:schemeClr val="accent2">
                    <a:lumMod val="40000"/>
                    <a:lumOff val="60000"/>
                  </a:schemeClr>
                </a:solidFill>
                <a:effectLst/>
              </a:defRPr>
            </a:lvl1pPr>
          </a:lstStyle>
          <a:p>
            <a:r>
              <a:rPr lang="en-US" dirty="0" smtClean="0"/>
              <a:t>DRAFT</a:t>
            </a:r>
            <a:endParaRPr lang="en-US" dirty="0"/>
          </a:p>
        </p:txBody>
      </p:sp>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9668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3474759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545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410016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857252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4187303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1136823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3996946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A955EA-8C54-49DF-BBBE-74EB35F87B17}" type="slidenum">
              <a:rPr lang="en-US" smtClean="0"/>
              <a:pPr/>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822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spTree>
    <p:extLst>
      <p:ext uri="{BB962C8B-B14F-4D97-AF65-F5344CB8AC3E}">
        <p14:creationId xmlns:p14="http://schemas.microsoft.com/office/powerpoint/2010/main" val="1281041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EC10A7-5F8F-46AC-9840-E28FB3708854}"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A955EA-8C54-49DF-BBBE-74EB35F87B17}"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70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3315796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3728742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135204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3356420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1250034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2735444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2192960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1302768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1392273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2480538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0BD56B-ECC7-4787-9BCE-0791AA11E4C9}" type="datetimeFigureOut">
              <a:rPr lang="en-GB" smtClean="0"/>
              <a:t>02/02/2017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5E66D4-A0BC-4876-A82F-F58E23051481}" type="slidenum">
              <a:rPr lang="en-GB" smtClean="0"/>
              <a:t>‹#›</a:t>
            </a:fld>
            <a:endParaRPr lang="en-GB" dirty="0"/>
          </a:p>
        </p:txBody>
      </p:sp>
    </p:spTree>
    <p:extLst>
      <p:ext uri="{BB962C8B-B14F-4D97-AF65-F5344CB8AC3E}">
        <p14:creationId xmlns:p14="http://schemas.microsoft.com/office/powerpoint/2010/main" val="125360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0D9A2-456D-462E-8EC1-1E223DEFD925}"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2BAFC2-41C9-4039-80C4-DFE85F9DB79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0D9A2-456D-462E-8EC1-1E223DEFD925}" type="datetimeFigureOut">
              <a:rPr lang="en-US" smtClean="0"/>
              <a:pPr/>
              <a:t>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BAFC2-41C9-4039-80C4-DFE85F9DB7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783AC-8BFE-45DD-B56E-88CD0EB326EA}" type="datetimeFigureOut">
              <a:rPr lang="en-US" smtClean="0"/>
              <a:pPr/>
              <a:t>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B9B79-0983-4E95-84D4-EDDC822F9B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C10A7-5F8F-46AC-9840-E28FB3708854}" type="datetimeFigureOut">
              <a:rPr lang="en-US" smtClean="0"/>
              <a:pPr/>
              <a:t>2/2/2017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955EA-8C54-49DF-BBBE-74EB35F87B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EB0D9A2-456D-462E-8EC1-1E223DEFD925}" type="datetimeFigureOut">
              <a:rPr lang="en-US" smtClean="0"/>
              <a:pPr/>
              <a:t>2/2/2017</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22BAFC2-41C9-4039-80C4-DFE85F9DB79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88325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BD56B-ECC7-4787-9BCE-0791AA11E4C9}" type="datetimeFigureOut">
              <a:rPr lang="en-GB" smtClean="0"/>
              <a:t>02/02/2017</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E66D4-A0BC-4876-A82F-F58E23051481}" type="slidenum">
              <a:rPr lang="en-GB" smtClean="0"/>
              <a:t>‹#›</a:t>
            </a:fld>
            <a:endParaRPr lang="en-GB" dirty="0"/>
          </a:p>
        </p:txBody>
      </p:sp>
    </p:spTree>
    <p:extLst>
      <p:ext uri="{BB962C8B-B14F-4D97-AF65-F5344CB8AC3E}">
        <p14:creationId xmlns:p14="http://schemas.microsoft.com/office/powerpoint/2010/main" val="51029009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p:spPr>
        <p:txBody>
          <a:bodyPr/>
          <a:lstStyle/>
          <a:p>
            <a:pPr algn="r"/>
            <a:r>
              <a:rPr lang="en-GB" dirty="0" smtClean="0">
                <a:ln w="22225">
                  <a:noFill/>
                  <a:prstDash val="solid"/>
                </a:ln>
                <a:solidFill>
                  <a:schemeClr val="tx1"/>
                </a:solidFill>
              </a:rPr>
              <a:t>Invest NI</a:t>
            </a:r>
            <a:br>
              <a:rPr lang="en-GB" dirty="0" smtClean="0">
                <a:ln w="22225">
                  <a:noFill/>
                  <a:prstDash val="solid"/>
                </a:ln>
                <a:solidFill>
                  <a:schemeClr val="tx1"/>
                </a:solidFill>
              </a:rPr>
            </a:br>
            <a:r>
              <a:rPr lang="en-GB" dirty="0" smtClean="0">
                <a:ln w="22225">
                  <a:noFill/>
                  <a:prstDash val="solid"/>
                </a:ln>
                <a:solidFill>
                  <a:schemeClr val="tx1"/>
                </a:solidFill>
              </a:rPr>
              <a:t>Food &amp; Drink Division</a:t>
            </a:r>
            <a:endParaRPr lang="en-GB" dirty="0">
              <a:ln w="22225">
                <a:noFill/>
                <a:prstDash val="solid"/>
              </a:ln>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338" y="5029200"/>
            <a:ext cx="1224640" cy="113075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r="21412"/>
          <a:stretch/>
        </p:blipFill>
        <p:spPr>
          <a:xfrm rot="489404">
            <a:off x="5514243" y="3302805"/>
            <a:ext cx="2742413" cy="1203318"/>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928267">
            <a:off x="5507551" y="1620779"/>
            <a:ext cx="2292666" cy="1612637"/>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t="1786" b="1934"/>
          <a:stretch/>
        </p:blipFill>
        <p:spPr>
          <a:xfrm rot="20872046">
            <a:off x="859431" y="208597"/>
            <a:ext cx="2616836" cy="1688327"/>
          </a:xfrm>
          <a:prstGeom prst="trapezoid">
            <a:avLst>
              <a:gd name="adj" fmla="val 7903"/>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044157">
            <a:off x="2049127" y="1481144"/>
            <a:ext cx="1580453" cy="2369494"/>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309319">
            <a:off x="1173187" y="3082100"/>
            <a:ext cx="2362955" cy="1576091"/>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a:ext>
            </a:extLst>
          </a:blip>
          <a:srcRect l="9916"/>
          <a:stretch/>
        </p:blipFill>
        <p:spPr>
          <a:xfrm rot="269410">
            <a:off x="3564148" y="1375461"/>
            <a:ext cx="2157831" cy="1590513"/>
          </a:xfrm>
          <a:prstGeom prst="rect">
            <a:avLst/>
          </a:prstGeom>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42611" y="1"/>
            <a:ext cx="2345910" cy="1564722"/>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18611">
            <a:off x="3399581" y="2892400"/>
            <a:ext cx="2199603" cy="1718440"/>
          </a:xfrm>
          <a:prstGeom prst="rect">
            <a:avLst/>
          </a:prstGeom>
        </p:spPr>
      </p:pic>
      <p:pic>
        <p:nvPicPr>
          <p:cNvPr id="9" name="Picture 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821072">
            <a:off x="5596255" y="166672"/>
            <a:ext cx="2314532" cy="1543793"/>
          </a:xfrm>
          <a:prstGeom prst="rect">
            <a:avLst/>
          </a:prstGeom>
        </p:spPr>
      </p:pic>
    </p:spTree>
    <p:extLst>
      <p:ext uri="{BB962C8B-B14F-4D97-AF65-F5344CB8AC3E}">
        <p14:creationId xmlns:p14="http://schemas.microsoft.com/office/powerpoint/2010/main" val="3398814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56577">
            <a:off x="375684" y="2869020"/>
            <a:ext cx="3684241" cy="350739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666">
            <a:off x="4423092" y="3270414"/>
            <a:ext cx="3931478" cy="3107655"/>
          </a:xfrm>
          <a:prstGeom prst="rect">
            <a:avLst/>
          </a:prstGeom>
        </p:spPr>
      </p:pic>
      <p:sp>
        <p:nvSpPr>
          <p:cNvPr id="8" name="Content Placeholder 2"/>
          <p:cNvSpPr txBox="1">
            <a:spLocks/>
          </p:cNvSpPr>
          <p:nvPr/>
        </p:nvSpPr>
        <p:spPr>
          <a:xfrm>
            <a:off x="4012329" y="152400"/>
            <a:ext cx="4894603" cy="2734733"/>
          </a:xfrm>
          <a:prstGeom prst="rect">
            <a:avLst/>
          </a:prstGeom>
        </p:spPr>
        <p:txBody>
          <a:bodyPr vert="horz" lIns="45720" tIns="45720" rIns="45720" bIns="45720" rtlCol="0">
            <a:normAutofit fontScale="55000" lnSpcReduction="2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8000" dirty="0" smtClean="0">
                <a:solidFill>
                  <a:schemeClr val="accent3">
                    <a:lumMod val="50000"/>
                  </a:schemeClr>
                </a:solidFill>
                <a:latin typeface="+mj-lt"/>
              </a:rPr>
              <a:t>Fortnum &amp; Mason</a:t>
            </a:r>
          </a:p>
          <a:p>
            <a:r>
              <a:rPr lang="en-US" dirty="0" smtClean="0"/>
              <a:t>Northern Ireland Food and Drink was in the spotlight in London at Fortnum and Mason’s Taste of Northern Ireland promotion from 5</a:t>
            </a:r>
            <a:r>
              <a:rPr lang="en-US" baseline="30000" dirty="0" smtClean="0"/>
              <a:t>th</a:t>
            </a:r>
            <a:r>
              <a:rPr lang="en-US" dirty="0" smtClean="0"/>
              <a:t> – 19</a:t>
            </a:r>
            <a:r>
              <a:rPr lang="en-US" baseline="30000" dirty="0" smtClean="0"/>
              <a:t>th</a:t>
            </a:r>
            <a:r>
              <a:rPr lang="en-US" dirty="0" smtClean="0"/>
              <a:t> May 2016 at its Piccadilly store. </a:t>
            </a:r>
            <a:br>
              <a:rPr lang="en-US" dirty="0" smtClean="0"/>
            </a:br>
            <a:r>
              <a:rPr lang="en-US" dirty="0" smtClean="0"/>
              <a:t/>
            </a:r>
            <a:br>
              <a:rPr lang="en-US" dirty="0" smtClean="0"/>
            </a:br>
            <a:r>
              <a:rPr lang="en-US" dirty="0" smtClean="0"/>
              <a:t>Artisan beer, award-winning cheese and exquisite meats are among the 42 products on offer at the iconic business, famous for bringing the finest food and drink to its customers from all the corners of the world.  Organised in partnership with Invest NI, the 23 businesses invited by Fortnum and Mason had the opportunity to meet Prince Charles along with influential buyers, customers and suppliers at London’s premier food and drink retailer.</a:t>
            </a:r>
            <a:br>
              <a:rPr lang="en-US" dirty="0" smtClean="0"/>
            </a:br>
            <a:r>
              <a:rPr lang="en-US" dirty="0" smtClean="0"/>
              <a:t/>
            </a:r>
            <a:br>
              <a:rPr lang="en-US" dirty="0" smtClean="0"/>
            </a:br>
            <a:r>
              <a:rPr lang="en-US" dirty="0" smtClean="0"/>
              <a:t>Ewan Venters, CEO of Fortnum and Mason said “Northern Ireland boasts an abundance of world-class produce and we are delighted to host this London platform for Northern Ireland’s Year of Food and Drink celebrations.  The quality of everything is astounding and we know our customers are going to fall in love with the Northern Irish food on offer.” </a:t>
            </a:r>
            <a:endParaRPr lang="en-GB" dirty="0"/>
          </a:p>
        </p:txBody>
      </p:sp>
      <p:pic>
        <p:nvPicPr>
          <p:cNvPr id="2" name="Picture 1"/>
          <p:cNvPicPr>
            <a:picLocks noChangeAspect="1"/>
          </p:cNvPicPr>
          <p:nvPr/>
        </p:nvPicPr>
        <p:blipFill rotWithShape="1">
          <a:blip r:embed="rId5"/>
          <a:srcRect l="40833" t="14446" r="41666" b="78887"/>
          <a:stretch/>
        </p:blipFill>
        <p:spPr>
          <a:xfrm rot="20833590">
            <a:off x="168909" y="624704"/>
            <a:ext cx="3682943" cy="892214"/>
          </a:xfrm>
          <a:prstGeom prst="rect">
            <a:avLst/>
          </a:prstGeom>
        </p:spPr>
      </p:pic>
    </p:spTree>
    <p:extLst>
      <p:ext uri="{BB962C8B-B14F-4D97-AF65-F5344CB8AC3E}">
        <p14:creationId xmlns:p14="http://schemas.microsoft.com/office/powerpoint/2010/main" val="1353854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733800" y="366019"/>
            <a:ext cx="4952559" cy="3263807"/>
          </a:xfrm>
        </p:spPr>
      </p:pic>
      <p:sp>
        <p:nvSpPr>
          <p:cNvPr id="5" name="Content Placeholder 2"/>
          <p:cNvSpPr txBox="1">
            <a:spLocks/>
          </p:cNvSpPr>
          <p:nvPr/>
        </p:nvSpPr>
        <p:spPr>
          <a:xfrm>
            <a:off x="457200" y="3810000"/>
            <a:ext cx="8305800" cy="2514600"/>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GB" sz="1100" dirty="0"/>
              <a:t>From 10,000 entries in Great </a:t>
            </a:r>
            <a:r>
              <a:rPr lang="en-GB" sz="1100" dirty="0" smtClean="0"/>
              <a:t>Taste 2016, the </a:t>
            </a:r>
            <a:r>
              <a:rPr lang="en-GB" sz="1100" dirty="0"/>
              <a:t>prestigious honour of </a:t>
            </a:r>
            <a:r>
              <a:rPr lang="en-GB" sz="1100" b="1" dirty="0"/>
              <a:t>Great Taste Supreme Champion 2016 </a:t>
            </a:r>
            <a:r>
              <a:rPr lang="en-GB" sz="1100" dirty="0"/>
              <a:t>has been awarded to</a:t>
            </a:r>
            <a:r>
              <a:rPr lang="en-GB" sz="1100" b="1" dirty="0"/>
              <a:t> Hannan Meats’</a:t>
            </a:r>
            <a:r>
              <a:rPr lang="en-GB" sz="1100" dirty="0"/>
              <a:t> </a:t>
            </a:r>
            <a:r>
              <a:rPr lang="en-GB" sz="1100" b="1" dirty="0"/>
              <a:t>Glenarm Shorthorn 4 Rib Roast</a:t>
            </a:r>
            <a:r>
              <a:rPr lang="en-GB" sz="1100" dirty="0"/>
              <a:t>. Hannan Meats is the first producer in the 22-year history of Great Taste to take the top award for a second time. Produced in Armagh, Northern Ireland, this exceptional piece of beef is dry-aged in a Himalayan Salt Chamber for a minimum of 28 days. Great Taste judges heaped praise on its outstanding flavour and succulence</a:t>
            </a:r>
            <a:r>
              <a:rPr lang="en-GB" sz="1100" dirty="0" smtClean="0"/>
              <a:t>.</a:t>
            </a:r>
          </a:p>
          <a:p>
            <a:r>
              <a:rPr lang="en-GB" sz="1100" dirty="0"/>
              <a:t>The Supreme Champion award, which is sponsored by </a:t>
            </a:r>
            <a:r>
              <a:rPr lang="en-GB" sz="1100" b="1" dirty="0"/>
              <a:t>Harrods</a:t>
            </a:r>
            <a:r>
              <a:rPr lang="en-GB" sz="1100" dirty="0"/>
              <a:t>, was presented to Peter Hannan at the Great Taste Golden Forks Dinner held on Monday 5 September at the Royal Garden Hotel in Kensington, where over 300 guests from the world of fine food gathered to hear the results of many months of rigorous judging.</a:t>
            </a:r>
          </a:p>
          <a:p>
            <a:r>
              <a:rPr lang="en-GB" sz="1100" dirty="0" smtClean="0"/>
              <a:t>“</a:t>
            </a:r>
            <a:r>
              <a:rPr lang="en-GB" sz="1100" b="1" dirty="0" smtClean="0"/>
              <a:t>It’s </a:t>
            </a:r>
            <a:r>
              <a:rPr lang="en-GB" sz="1100" b="1" dirty="0"/>
              <a:t>a unique year for Northern Ireland food and drink. </a:t>
            </a:r>
            <a:r>
              <a:rPr lang="en-GB" sz="1100" b="1" dirty="0" smtClean="0"/>
              <a:t> The </a:t>
            </a:r>
            <a:r>
              <a:rPr lang="en-GB" sz="1100" b="1" dirty="0"/>
              <a:t>212 local products rewarded with the UK Guild of Fine Food’s valuable independent validation of taste and quality present an important and fitting showcase of the pure, natural quality of our produce.”</a:t>
            </a:r>
            <a:endParaRPr lang="en-GB" sz="1100" dirty="0"/>
          </a:p>
          <a:p>
            <a:r>
              <a:rPr lang="en-GB" sz="1100" dirty="0"/>
              <a:t>In July, 13 local products from eight companies were awarded the highest accolade of three gold stars in the prestigious annual event organised by the influential UK Guild of Fine Food.   Eighty four local companies also secured almost 303 </a:t>
            </a:r>
            <a:r>
              <a:rPr lang="en-GB" sz="1100" dirty="0" smtClean="0"/>
              <a:t>gold stars.</a:t>
            </a:r>
            <a:endParaRPr lang="en-GB" sz="1100" dirty="0"/>
          </a:p>
        </p:txBody>
      </p:sp>
      <p:sp>
        <p:nvSpPr>
          <p:cNvPr id="2" name="Title 1"/>
          <p:cNvSpPr>
            <a:spLocks noGrp="1"/>
          </p:cNvSpPr>
          <p:nvPr>
            <p:ph type="title"/>
          </p:nvPr>
        </p:nvSpPr>
        <p:spPr>
          <a:xfrm>
            <a:off x="609600" y="1066800"/>
            <a:ext cx="7290054" cy="1499616"/>
          </a:xfrm>
        </p:spPr>
        <p:txBody>
          <a:bodyPr>
            <a:noAutofit/>
          </a:bodyPr>
          <a:lstStyle/>
          <a:p>
            <a:r>
              <a:rPr lang="en-GB" sz="4800" dirty="0" smtClean="0">
                <a:solidFill>
                  <a:srgbClr val="FFC50D"/>
                </a:solidFill>
              </a:rPr>
              <a:t>GREAT </a:t>
            </a:r>
            <a:br>
              <a:rPr lang="en-GB" sz="4800" dirty="0" smtClean="0">
                <a:solidFill>
                  <a:srgbClr val="FFC50D"/>
                </a:solidFill>
              </a:rPr>
            </a:br>
            <a:r>
              <a:rPr lang="en-GB" sz="4800" dirty="0" smtClean="0">
                <a:solidFill>
                  <a:srgbClr val="FFC50D"/>
                </a:solidFill>
              </a:rPr>
              <a:t>TASTE</a:t>
            </a:r>
            <a:br>
              <a:rPr lang="en-GB" sz="4800" dirty="0" smtClean="0">
                <a:solidFill>
                  <a:srgbClr val="FFC50D"/>
                </a:solidFill>
              </a:rPr>
            </a:br>
            <a:r>
              <a:rPr lang="en-GB" sz="4800" dirty="0" smtClean="0">
                <a:solidFill>
                  <a:srgbClr val="FFC50D"/>
                </a:solidFill>
              </a:rPr>
              <a:t>AWARDS</a:t>
            </a:r>
            <a:endParaRPr lang="en-GB" sz="4800" dirty="0">
              <a:solidFill>
                <a:srgbClr val="FFC50D"/>
              </a:solidFill>
            </a:endParaRPr>
          </a:p>
        </p:txBody>
      </p:sp>
    </p:spTree>
    <p:extLst>
      <p:ext uri="{BB962C8B-B14F-4D97-AF65-F5344CB8AC3E}">
        <p14:creationId xmlns:p14="http://schemas.microsoft.com/office/powerpoint/2010/main" val="27112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 NI and the</a:t>
            </a:r>
            <a:endParaRPr lang="en-GB" dirty="0"/>
          </a:p>
        </p:txBody>
      </p:sp>
      <p:sp>
        <p:nvSpPr>
          <p:cNvPr id="3" name="Content Placeholder 2"/>
          <p:cNvSpPr>
            <a:spLocks noGrp="1"/>
          </p:cNvSpPr>
          <p:nvPr>
            <p:ph idx="1"/>
          </p:nvPr>
        </p:nvSpPr>
        <p:spPr/>
        <p:txBody>
          <a:bodyPr>
            <a:normAutofit fontScale="70000" lnSpcReduction="20000"/>
          </a:bodyPr>
          <a:lstStyle/>
          <a:p>
            <a:pPr lvl="0" algn="just">
              <a:spcBef>
                <a:spcPct val="20000"/>
              </a:spcBef>
              <a:defRPr/>
            </a:pPr>
            <a:r>
              <a:rPr lang="en-GB" dirty="0" smtClean="0">
                <a:cs typeface="Arial" pitchFamily="34" charset="0"/>
              </a:rPr>
              <a:t>The </a:t>
            </a:r>
            <a:r>
              <a:rPr lang="en-GB" dirty="0">
                <a:cs typeface="Arial" pitchFamily="34" charset="0"/>
              </a:rPr>
              <a:t>Agri-Food Strategy Board (AFSB) was appointed by the DETI and DARD Ministers in May 2012, comprising an</a:t>
            </a:r>
            <a:r>
              <a:rPr lang="en-US" dirty="0">
                <a:cs typeface="Arial" pitchFamily="34" charset="0"/>
              </a:rPr>
              <a:t> independent Chair from industry, eight industry members representing both the primary and processing sectors of the industry, and four senior public servants from DETI, Invest NI and DARD.</a:t>
            </a:r>
            <a:endParaRPr lang="en-GB" dirty="0">
              <a:cs typeface="Arial" pitchFamily="34" charset="0"/>
            </a:endParaRPr>
          </a:p>
          <a:p>
            <a:pPr algn="just"/>
            <a:r>
              <a:rPr lang="en-GB" dirty="0" smtClean="0">
                <a:cs typeface="Arial" pitchFamily="34" charset="0"/>
              </a:rPr>
              <a:t>The </a:t>
            </a:r>
            <a:r>
              <a:rPr lang="en-GB" dirty="0">
                <a:cs typeface="Arial" pitchFamily="34" charset="0"/>
              </a:rPr>
              <a:t>Agri-Food Strategy Board’s Strategic Action Plan, ‘Going for Growth’, was launched in May 2013 at the Balmoral Show by the First Minister and Deputy First Minister, with the DETI and DARD Ministers.</a:t>
            </a:r>
            <a:endParaRPr lang="en-US" dirty="0">
              <a:cs typeface="Arial" pitchFamily="34" charset="0"/>
            </a:endParaRPr>
          </a:p>
          <a:p>
            <a:pPr algn="just"/>
            <a:r>
              <a:rPr lang="en-GB" dirty="0" smtClean="0">
                <a:cs typeface="Arial" pitchFamily="34" charset="0"/>
              </a:rPr>
              <a:t>The </a:t>
            </a:r>
            <a:r>
              <a:rPr lang="en-GB" dirty="0">
                <a:cs typeface="Arial" pitchFamily="34" charset="0"/>
              </a:rPr>
              <a:t>Action Plan outlines a path for the development of the industry to 2020, containing 118 recommendations across seven cross-cutting themes and 10 industry sectors. </a:t>
            </a:r>
            <a:r>
              <a:rPr lang="en-GB" dirty="0" smtClean="0">
                <a:cs typeface="Arial" pitchFamily="34" charset="0"/>
              </a:rPr>
              <a:t> A </a:t>
            </a:r>
            <a:r>
              <a:rPr lang="en-GB" dirty="0">
                <a:cs typeface="Arial" pitchFamily="34" charset="0"/>
              </a:rPr>
              <a:t>substantial number of these recommendations are currently being developed and/or implemented.</a:t>
            </a:r>
          </a:p>
          <a:p>
            <a:pPr algn="just"/>
            <a:r>
              <a:rPr lang="en-GB" dirty="0" smtClean="0">
                <a:cs typeface="Arial" pitchFamily="34" charset="0"/>
              </a:rPr>
              <a:t>The </a:t>
            </a:r>
            <a:r>
              <a:rPr lang="en-GB" dirty="0">
                <a:cs typeface="Arial" pitchFamily="34" charset="0"/>
              </a:rPr>
              <a:t>seven themes are: i) Growing Market Share; ii) Working Together; iii) Sustainable Growth; iv) Innovation, Entrepreneurship and Skills; v) Better Regulation; vi) Financing Growth; and vii) Food Fortress.</a:t>
            </a:r>
          </a:p>
          <a:p>
            <a:pPr algn="just"/>
            <a:r>
              <a:rPr lang="en-US" dirty="0" smtClean="0">
                <a:cs typeface="Arial" pitchFamily="34" charset="0"/>
              </a:rPr>
              <a:t>Invest </a:t>
            </a:r>
            <a:r>
              <a:rPr lang="en-US" dirty="0">
                <a:cs typeface="Arial" pitchFamily="34" charset="0"/>
              </a:rPr>
              <a:t>NI works with the AFSB and industry on the implementation of this strategy, in partnership with other Government Departments, to help create the agri-food industry of the  </a:t>
            </a:r>
            <a:r>
              <a:rPr lang="en-US" dirty="0" smtClean="0">
                <a:cs typeface="Arial" pitchFamily="34" charset="0"/>
              </a:rPr>
              <a:t>future.</a:t>
            </a:r>
          </a:p>
          <a:p>
            <a:pPr algn="just"/>
            <a:r>
              <a:rPr lang="en-GB" dirty="0" smtClean="0">
                <a:cs typeface="Arial" pitchFamily="34" charset="0"/>
              </a:rPr>
              <a:t>Invest </a:t>
            </a:r>
            <a:r>
              <a:rPr lang="en-GB" dirty="0">
                <a:cs typeface="Arial" pitchFamily="34" charset="0"/>
              </a:rPr>
              <a:t>NI </a:t>
            </a:r>
            <a:r>
              <a:rPr lang="en-GB" dirty="0" smtClean="0">
                <a:cs typeface="Arial" pitchFamily="34" charset="0"/>
              </a:rPr>
              <a:t>contacts for further information on the strategy are </a:t>
            </a:r>
            <a:r>
              <a:rPr lang="en-GB" dirty="0">
                <a:cs typeface="Arial" pitchFamily="34" charset="0"/>
              </a:rPr>
              <a:t>Peter McArdle (028 9069 8414) &amp; Fiona Walker (028 9069 8787</a:t>
            </a:r>
            <a:r>
              <a:rPr lang="en-GB" dirty="0" smtClean="0">
                <a:cs typeface="Arial" pitchFamily="34" charset="0"/>
              </a:rPr>
              <a:t>).</a:t>
            </a:r>
            <a:endParaRPr lang="en-US" dirty="0">
              <a:cs typeface="Arial" pitchFamily="34" charset="0"/>
            </a:endParaRPr>
          </a:p>
        </p:txBody>
      </p:sp>
      <p:pic>
        <p:nvPicPr>
          <p:cNvPr id="4" name="Picture 3"/>
          <p:cNvPicPr/>
          <p:nvPr/>
        </p:nvPicPr>
        <p:blipFill>
          <a:blip r:embed="rId3" cstate="print"/>
          <a:srcRect l="1020" t="1633" r="1020" b="2857"/>
          <a:stretch>
            <a:fillRect/>
          </a:stretch>
        </p:blipFill>
        <p:spPr bwMode="auto">
          <a:xfrm>
            <a:off x="4419600" y="762000"/>
            <a:ext cx="1964267" cy="855384"/>
          </a:xfrm>
          <a:prstGeom prst="rect">
            <a:avLst/>
          </a:prstGeom>
          <a:noFill/>
          <a:ln w="9525">
            <a:noFill/>
            <a:miter lim="800000"/>
            <a:headEnd/>
            <a:tailEnd/>
          </a:ln>
        </p:spPr>
      </p:pic>
    </p:spTree>
    <p:extLst>
      <p:ext uri="{BB962C8B-B14F-4D97-AF65-F5344CB8AC3E}">
        <p14:creationId xmlns:p14="http://schemas.microsoft.com/office/powerpoint/2010/main" val="32612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Importance of the food and drink sector to Northern Ireland</a:t>
            </a:r>
            <a:endParaRPr lang="en-GB" dirty="0"/>
          </a:p>
        </p:txBody>
      </p:sp>
      <p:graphicFrame>
        <p:nvGraphicFramePr>
          <p:cNvPr id="5" name="Chart 4"/>
          <p:cNvGraphicFramePr/>
          <p:nvPr>
            <p:extLst>
              <p:ext uri="{D42A27DB-BD31-4B8C-83A1-F6EECF244321}">
                <p14:modId xmlns:p14="http://schemas.microsoft.com/office/powerpoint/2010/main" val="4040233997"/>
              </p:ext>
            </p:extLst>
          </p:nvPr>
        </p:nvGraphicFramePr>
        <p:xfrm>
          <a:off x="0" y="1913674"/>
          <a:ext cx="3090254" cy="3023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244626416"/>
              </p:ext>
            </p:extLst>
          </p:nvPr>
        </p:nvGraphicFramePr>
        <p:xfrm>
          <a:off x="2818681" y="1913674"/>
          <a:ext cx="3201837" cy="30238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528832645"/>
              </p:ext>
            </p:extLst>
          </p:nvPr>
        </p:nvGraphicFramePr>
        <p:xfrm>
          <a:off x="5724128" y="1924249"/>
          <a:ext cx="3201837" cy="302383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0" y="4876800"/>
            <a:ext cx="9144000" cy="1631216"/>
          </a:xfrm>
          <a:prstGeom prst="rect">
            <a:avLst/>
          </a:prstGeom>
          <a:solidFill>
            <a:srgbClr val="00B0F0"/>
          </a:solidFill>
        </p:spPr>
        <p:txBody>
          <a:bodyPr wrap="square">
            <a:spAutoFit/>
          </a:bodyPr>
          <a:lstStyle/>
          <a:p>
            <a:pPr marL="457200" indent="-185738">
              <a:spcBef>
                <a:spcPts val="600"/>
              </a:spcBef>
              <a:spcAft>
                <a:spcPts val="600"/>
              </a:spcAft>
              <a:buFont typeface="Arial" panose="020B0604020202020204" pitchFamily="34" charset="0"/>
              <a:buChar char="•"/>
            </a:pPr>
            <a:r>
              <a:rPr lang="en-GB" sz="2000" dirty="0" smtClean="0">
                <a:solidFill>
                  <a:schemeClr val="bg1"/>
                </a:solidFill>
                <a:latin typeface="Calibri Light" panose="020F0302020204030204" pitchFamily="34" charset="0"/>
              </a:rPr>
              <a:t>Northern Ireland’s biggest manufacturing industry (accounting for 25% of manufacturing sales)</a:t>
            </a:r>
          </a:p>
          <a:p>
            <a:pPr marL="457200" indent="-185738">
              <a:spcBef>
                <a:spcPts val="600"/>
              </a:spcBef>
              <a:spcAft>
                <a:spcPts val="600"/>
              </a:spcAft>
              <a:buFont typeface="Arial" panose="020B0604020202020204" pitchFamily="34" charset="0"/>
              <a:buChar char="•"/>
            </a:pPr>
            <a:r>
              <a:rPr lang="en-GB" sz="2000" dirty="0" smtClean="0">
                <a:solidFill>
                  <a:schemeClr val="bg1"/>
                </a:solidFill>
                <a:latin typeface="Calibri Light" panose="020F0302020204030204" pitchFamily="34" charset="0"/>
              </a:rPr>
              <a:t>NI’s biggest </a:t>
            </a:r>
            <a:r>
              <a:rPr lang="en-GB" sz="2000" dirty="0">
                <a:solidFill>
                  <a:schemeClr val="bg1"/>
                </a:solidFill>
                <a:latin typeface="Calibri Light" panose="020F0302020204030204" pitchFamily="34" charset="0"/>
              </a:rPr>
              <a:t>manufacturing </a:t>
            </a:r>
            <a:r>
              <a:rPr lang="en-GB" sz="2000" dirty="0" smtClean="0">
                <a:solidFill>
                  <a:schemeClr val="bg1"/>
                </a:solidFill>
                <a:latin typeface="Calibri Light" panose="020F0302020204030204" pitchFamily="34" charset="0"/>
              </a:rPr>
              <a:t>employer (26%)</a:t>
            </a:r>
          </a:p>
          <a:p>
            <a:pPr marL="457200" indent="-185738">
              <a:spcBef>
                <a:spcPts val="600"/>
              </a:spcBef>
              <a:spcAft>
                <a:spcPts val="600"/>
              </a:spcAft>
              <a:buFont typeface="Arial" panose="020B0604020202020204" pitchFamily="34" charset="0"/>
              <a:buChar char="•"/>
            </a:pPr>
            <a:r>
              <a:rPr lang="en-GB" sz="2000" dirty="0" smtClean="0">
                <a:solidFill>
                  <a:schemeClr val="bg1"/>
                </a:solidFill>
                <a:latin typeface="Calibri Light" panose="020F0302020204030204" pitchFamily="34" charset="0"/>
              </a:rPr>
              <a:t>Accounts for most manufacturing sales outside of NI (23%)</a:t>
            </a:r>
            <a:endParaRPr lang="en-GB" sz="20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885503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762000"/>
            <a:ext cx="7290054" cy="1066800"/>
          </a:xfrm>
        </p:spPr>
        <p:txBody>
          <a:bodyPr>
            <a:normAutofit fontScale="90000"/>
          </a:bodyPr>
          <a:lstStyle/>
          <a:p>
            <a:r>
              <a:rPr lang="en-GB" dirty="0" smtClean="0">
                <a:solidFill>
                  <a:schemeClr val="tx1"/>
                </a:solidFill>
              </a:rPr>
              <a:t>Guidance for food &amp; drink Businesses:</a:t>
            </a:r>
            <a:r>
              <a:rPr lang="en-GB" dirty="0">
                <a:solidFill>
                  <a:schemeClr val="tx1"/>
                </a:solidFill>
              </a:rPr>
              <a:t/>
            </a:r>
            <a:br>
              <a:rPr lang="en-GB" dirty="0">
                <a:solidFill>
                  <a:schemeClr val="tx1"/>
                </a:solidFill>
              </a:rPr>
            </a:br>
            <a:r>
              <a:rPr lang="en-GB" sz="3100" dirty="0" smtClean="0">
                <a:solidFill>
                  <a:srgbClr val="00B0F0"/>
                </a:solidFill>
              </a:rPr>
              <a:t>www.investni.com/food-and-drink-support.html</a:t>
            </a:r>
            <a:endParaRPr lang="en-GB" dirty="0"/>
          </a:p>
        </p:txBody>
      </p:sp>
      <p:pic>
        <p:nvPicPr>
          <p:cNvPr id="2" name="Picture 1"/>
          <p:cNvPicPr>
            <a:picLocks noChangeAspect="1"/>
          </p:cNvPicPr>
          <p:nvPr/>
        </p:nvPicPr>
        <p:blipFill rotWithShape="1">
          <a:blip r:embed="rId3"/>
          <a:srcRect l="6619" t="41431" r="7336" b="8539"/>
          <a:stretch/>
        </p:blipFill>
        <p:spPr>
          <a:xfrm>
            <a:off x="685800" y="1828800"/>
            <a:ext cx="7838599" cy="4837590"/>
          </a:xfrm>
          <a:prstGeom prst="rect">
            <a:avLst/>
          </a:prstGeom>
        </p:spPr>
      </p:pic>
    </p:spTree>
    <p:extLst>
      <p:ext uri="{BB962C8B-B14F-4D97-AF65-F5344CB8AC3E}">
        <p14:creationId xmlns:p14="http://schemas.microsoft.com/office/powerpoint/2010/main" val="4140623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50" y="433138"/>
            <a:ext cx="7290054" cy="857222"/>
          </a:xfrm>
        </p:spPr>
        <p:txBody>
          <a:bodyPr/>
          <a:lstStyle/>
          <a:p>
            <a:r>
              <a:rPr lang="en-GB" dirty="0" smtClean="0"/>
              <a:t>Recent Success stories</a:t>
            </a:r>
            <a:endParaRPr lang="en-GB" dirty="0"/>
          </a:p>
        </p:txBody>
      </p:sp>
      <p:sp>
        <p:nvSpPr>
          <p:cNvPr id="4" name="Flowchart: Punched Tape 3"/>
          <p:cNvSpPr/>
          <p:nvPr/>
        </p:nvSpPr>
        <p:spPr>
          <a:xfrm>
            <a:off x="4718385" y="1030138"/>
            <a:ext cx="3733800" cy="1905000"/>
          </a:xfrm>
          <a:prstGeom prst="flowChartPunchedTape">
            <a:avLst/>
          </a:prstGeom>
          <a:solidFill>
            <a:schemeClr val="accent1">
              <a:lumMod val="20000"/>
              <a:lumOff val="80000"/>
            </a:schemeClr>
          </a:solidFill>
          <a:ln w="12700">
            <a:solidFill>
              <a:schemeClr val="tx2">
                <a:lumMod val="20000"/>
                <a:lumOff val="80000"/>
              </a:schemeClr>
            </a:solidFill>
          </a:ln>
          <a:scene3d>
            <a:camera prst="orthographicFront"/>
            <a:lightRig rig="threePt" dir="t"/>
          </a:scene3d>
          <a:sp3d>
            <a:bevelT prst="convex"/>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Punched Tape 4"/>
          <p:cNvSpPr/>
          <p:nvPr/>
        </p:nvSpPr>
        <p:spPr>
          <a:xfrm>
            <a:off x="495982" y="1111675"/>
            <a:ext cx="3733800" cy="1981200"/>
          </a:xfrm>
          <a:prstGeom prst="flowChartPunchedTape">
            <a:avLst/>
          </a:prstGeom>
          <a:solidFill>
            <a:schemeClr val="accent1">
              <a:lumMod val="20000"/>
              <a:lumOff val="80000"/>
            </a:schemeClr>
          </a:solidFill>
          <a:ln w="12700">
            <a:solidFill>
              <a:schemeClr val="tx2">
                <a:lumMod val="20000"/>
                <a:lumOff val="80000"/>
              </a:schemeClr>
            </a:solidFill>
          </a:ln>
          <a:scene3d>
            <a:camera prst="orthographicFront"/>
            <a:lightRig rig="threePt" dir="t"/>
          </a:scene3d>
          <a:sp3d>
            <a:bevelT prst="convex"/>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p>
          <a:p>
            <a:pPr algn="ctr"/>
            <a:endParaRPr lang="en-US" dirty="0"/>
          </a:p>
        </p:txBody>
      </p:sp>
      <p:sp>
        <p:nvSpPr>
          <p:cNvPr id="6" name="Rectangle 5"/>
          <p:cNvSpPr/>
          <p:nvPr/>
        </p:nvSpPr>
        <p:spPr>
          <a:xfrm>
            <a:off x="2286000" y="5192693"/>
            <a:ext cx="1905000" cy="1261884"/>
          </a:xfrm>
          <a:prstGeom prst="rect">
            <a:avLst/>
          </a:prstGeom>
        </p:spPr>
        <p:txBody>
          <a:bodyPr wrap="square">
            <a:spAutoFit/>
          </a:bodyPr>
          <a:lstStyle/>
          <a:p>
            <a:pPr algn="just"/>
            <a:endParaRPr lang="en-US" sz="850" dirty="0" smtClean="0"/>
          </a:p>
          <a:p>
            <a:pPr algn="just"/>
            <a:endParaRPr lang="en-US" sz="850" dirty="0" smtClean="0"/>
          </a:p>
          <a:p>
            <a:pPr algn="just"/>
            <a:endParaRPr lang="en-US" sz="850" dirty="0" smtClean="0"/>
          </a:p>
          <a:p>
            <a:pPr algn="just"/>
            <a:endParaRPr lang="en-US" sz="850" dirty="0" smtClean="0"/>
          </a:p>
          <a:p>
            <a:pPr algn="just"/>
            <a:endParaRPr lang="en-US" sz="850" dirty="0" smtClean="0"/>
          </a:p>
          <a:p>
            <a:pPr algn="just"/>
            <a:endParaRPr lang="en-US" sz="850" dirty="0" smtClean="0"/>
          </a:p>
          <a:p>
            <a:pPr algn="just"/>
            <a:endParaRPr lang="en-US" sz="850" dirty="0" smtClean="0"/>
          </a:p>
          <a:p>
            <a:pPr algn="just"/>
            <a:r>
              <a:rPr lang="en-US" sz="850" dirty="0" smtClean="0"/>
              <a:t> </a:t>
            </a:r>
          </a:p>
          <a:p>
            <a:r>
              <a:rPr lang="en-US" sz="800" b="1" dirty="0" smtClean="0"/>
              <a:t> </a:t>
            </a:r>
            <a:endParaRPr lang="en-US" sz="800" dirty="0"/>
          </a:p>
        </p:txBody>
      </p:sp>
      <p:sp>
        <p:nvSpPr>
          <p:cNvPr id="7" name="Rectangle 6"/>
          <p:cNvSpPr/>
          <p:nvPr/>
        </p:nvSpPr>
        <p:spPr>
          <a:xfrm>
            <a:off x="2209800" y="1687493"/>
            <a:ext cx="1905000" cy="1261884"/>
          </a:xfrm>
          <a:prstGeom prst="rect">
            <a:avLst/>
          </a:prstGeom>
        </p:spPr>
        <p:txBody>
          <a:bodyPr wrap="square">
            <a:spAutoFit/>
          </a:bodyPr>
          <a:lstStyle/>
          <a:p>
            <a:pPr algn="just"/>
            <a:endParaRPr lang="en-US" sz="850" dirty="0" smtClean="0"/>
          </a:p>
          <a:p>
            <a:pPr algn="just"/>
            <a:endParaRPr lang="en-US" sz="850" dirty="0" smtClean="0"/>
          </a:p>
          <a:p>
            <a:pPr algn="just"/>
            <a:endParaRPr lang="en-US" sz="850" dirty="0" smtClean="0"/>
          </a:p>
          <a:p>
            <a:pPr algn="just"/>
            <a:endParaRPr lang="en-GB" sz="850" dirty="0" smtClean="0"/>
          </a:p>
          <a:p>
            <a:pPr algn="just"/>
            <a:endParaRPr lang="en-GB" sz="850" dirty="0" smtClean="0"/>
          </a:p>
          <a:p>
            <a:pPr algn="just"/>
            <a:endParaRPr lang="en-GB" sz="850" dirty="0" smtClean="0"/>
          </a:p>
          <a:p>
            <a:pPr algn="just"/>
            <a:endParaRPr lang="en-GB" sz="850" dirty="0" smtClean="0"/>
          </a:p>
          <a:p>
            <a:pPr algn="just"/>
            <a:endParaRPr lang="en-US" sz="850" dirty="0" smtClean="0"/>
          </a:p>
          <a:p>
            <a:pPr lvl="0"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800" dirty="0">
              <a:latin typeface="Arial" pitchFamily="34" charset="0"/>
              <a:cs typeface="Arial" pitchFamily="34" charset="0"/>
            </a:endParaRPr>
          </a:p>
        </p:txBody>
      </p:sp>
      <p:sp>
        <p:nvSpPr>
          <p:cNvPr id="8" name="Rectangle 7"/>
          <p:cNvSpPr/>
          <p:nvPr/>
        </p:nvSpPr>
        <p:spPr>
          <a:xfrm>
            <a:off x="2209800" y="3287693"/>
            <a:ext cx="1981200" cy="347788"/>
          </a:xfrm>
          <a:prstGeom prst="rect">
            <a:avLst/>
          </a:prstGeom>
        </p:spPr>
        <p:txBody>
          <a:bodyPr wrap="square">
            <a:spAutoFit/>
          </a:bodyPr>
          <a:lstStyle/>
          <a:p>
            <a:endParaRPr lang="en-GB" sz="830" dirty="0" smtClean="0"/>
          </a:p>
          <a:p>
            <a:endParaRPr lang="en-US" sz="830" dirty="0"/>
          </a:p>
        </p:txBody>
      </p:sp>
      <p:sp>
        <p:nvSpPr>
          <p:cNvPr id="9" name="Rectangle 8"/>
          <p:cNvSpPr/>
          <p:nvPr/>
        </p:nvSpPr>
        <p:spPr>
          <a:xfrm>
            <a:off x="2260600" y="1418080"/>
            <a:ext cx="1905000" cy="1200329"/>
          </a:xfrm>
          <a:prstGeom prst="rect">
            <a:avLst/>
          </a:prstGeom>
        </p:spPr>
        <p:txBody>
          <a:bodyPr wrap="square">
            <a:spAutoFit/>
          </a:bodyPr>
          <a:lstStyle/>
          <a:p>
            <a:r>
              <a:rPr lang="en-US" sz="900" dirty="0" smtClean="0"/>
              <a:t>The Meat Merchant owned by Peter Hannan was named ‘Supreme Champion’ in the 2016 UK Great Taste Awards.</a:t>
            </a:r>
          </a:p>
          <a:p>
            <a:endParaRPr lang="en-US" sz="700" dirty="0"/>
          </a:p>
          <a:p>
            <a:r>
              <a:rPr lang="en-US" sz="900" dirty="0" smtClean="0"/>
              <a:t>The company achieved 36 product awards at the 2016 Great Taste Awards.</a:t>
            </a:r>
            <a:endParaRPr lang="en-US" sz="830" dirty="0"/>
          </a:p>
        </p:txBody>
      </p:sp>
      <p:sp>
        <p:nvSpPr>
          <p:cNvPr id="10" name="Flowchart: Punched Tape 9"/>
          <p:cNvSpPr/>
          <p:nvPr/>
        </p:nvSpPr>
        <p:spPr>
          <a:xfrm>
            <a:off x="530993" y="4871135"/>
            <a:ext cx="3733800" cy="1905000"/>
          </a:xfrm>
          <a:prstGeom prst="flowChartPunchedTape">
            <a:avLst/>
          </a:prstGeom>
          <a:solidFill>
            <a:schemeClr val="accent1">
              <a:lumMod val="20000"/>
              <a:lumOff val="80000"/>
            </a:schemeClr>
          </a:solidFill>
          <a:ln w="12700">
            <a:solidFill>
              <a:schemeClr val="tx2">
                <a:lumMod val="20000"/>
                <a:lumOff val="80000"/>
              </a:schemeClr>
            </a:solidFill>
          </a:ln>
          <a:scene3d>
            <a:camera prst="orthographicFront"/>
            <a:lightRig rig="threePt" dir="t"/>
          </a:scene3d>
          <a:sp3d>
            <a:bevelT prst="convex"/>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Punched Tape 10"/>
          <p:cNvSpPr/>
          <p:nvPr/>
        </p:nvSpPr>
        <p:spPr>
          <a:xfrm>
            <a:off x="495982" y="3036186"/>
            <a:ext cx="3733800" cy="1905000"/>
          </a:xfrm>
          <a:prstGeom prst="flowChartPunchedTape">
            <a:avLst/>
          </a:prstGeom>
          <a:solidFill>
            <a:schemeClr val="accent1">
              <a:lumMod val="20000"/>
              <a:lumOff val="80000"/>
            </a:schemeClr>
          </a:solidFill>
          <a:ln w="12700">
            <a:solidFill>
              <a:schemeClr val="tx2">
                <a:lumMod val="20000"/>
                <a:lumOff val="80000"/>
              </a:schemeClr>
            </a:solidFill>
          </a:ln>
          <a:scene3d>
            <a:camera prst="orthographicFront"/>
            <a:lightRig rig="threePt" dir="t"/>
          </a:scene3d>
          <a:sp3d>
            <a:bevelT prst="convex"/>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324782" y="3210749"/>
            <a:ext cx="1905000" cy="230832"/>
          </a:xfrm>
          <a:prstGeom prst="rect">
            <a:avLst/>
          </a:prstGeom>
        </p:spPr>
        <p:txBody>
          <a:bodyPr wrap="square">
            <a:spAutoFit/>
          </a:bodyPr>
          <a:lstStyle/>
          <a:p>
            <a:pPr algn="just"/>
            <a:endParaRPr lang="en-US" sz="900" dirty="0" smtClean="0"/>
          </a:p>
        </p:txBody>
      </p:sp>
      <p:sp>
        <p:nvSpPr>
          <p:cNvPr id="13" name="Flowchart: Punched Tape 12"/>
          <p:cNvSpPr/>
          <p:nvPr/>
        </p:nvSpPr>
        <p:spPr>
          <a:xfrm>
            <a:off x="4693951" y="2876304"/>
            <a:ext cx="3733800" cy="2007718"/>
          </a:xfrm>
          <a:prstGeom prst="flowChartPunchedTape">
            <a:avLst/>
          </a:prstGeom>
          <a:solidFill>
            <a:schemeClr val="accent1">
              <a:lumMod val="20000"/>
              <a:lumOff val="80000"/>
            </a:schemeClr>
          </a:solidFill>
          <a:ln w="12700">
            <a:solidFill>
              <a:schemeClr val="tx2">
                <a:lumMod val="20000"/>
                <a:lumOff val="80000"/>
              </a:schemeClr>
            </a:solidFill>
          </a:ln>
          <a:scene3d>
            <a:camera prst="orthographicFront"/>
            <a:lightRig rig="threePt" dir="t"/>
          </a:scene3d>
          <a:sp3d>
            <a:bevelT prst="convex"/>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Punched Tape 13"/>
          <p:cNvSpPr/>
          <p:nvPr/>
        </p:nvSpPr>
        <p:spPr>
          <a:xfrm>
            <a:off x="4796450" y="4788802"/>
            <a:ext cx="3733800" cy="2046148"/>
          </a:xfrm>
          <a:prstGeom prst="flowChartPunchedTape">
            <a:avLst/>
          </a:prstGeom>
          <a:solidFill>
            <a:schemeClr val="accent1">
              <a:lumMod val="20000"/>
              <a:lumOff val="80000"/>
            </a:schemeClr>
          </a:solidFill>
          <a:ln w="12700">
            <a:solidFill>
              <a:schemeClr val="tx2">
                <a:lumMod val="20000"/>
                <a:lumOff val="80000"/>
              </a:schemeClr>
            </a:solidFill>
          </a:ln>
          <a:scene3d>
            <a:camera prst="orthographicFront"/>
            <a:lightRig rig="threePt" dir="t"/>
          </a:scene3d>
          <a:sp3d>
            <a:bevelT prst="convex"/>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675833" y="4863592"/>
            <a:ext cx="1956916" cy="230832"/>
          </a:xfrm>
          <a:prstGeom prst="rect">
            <a:avLst/>
          </a:prstGeom>
        </p:spPr>
        <p:txBody>
          <a:bodyPr wrap="square">
            <a:spAutoFit/>
          </a:bodyPr>
          <a:lstStyle/>
          <a:p>
            <a:pPr algn="just"/>
            <a:endParaRPr lang="en-GB" sz="900" dirty="0"/>
          </a:p>
        </p:txBody>
      </p:sp>
      <p:sp>
        <p:nvSpPr>
          <p:cNvPr id="16" name="Rectangle 15"/>
          <p:cNvSpPr/>
          <p:nvPr/>
        </p:nvSpPr>
        <p:spPr>
          <a:xfrm>
            <a:off x="6606532" y="3010709"/>
            <a:ext cx="1981200" cy="1605055"/>
          </a:xfrm>
          <a:prstGeom prst="rect">
            <a:avLst/>
          </a:prstGeom>
        </p:spPr>
        <p:txBody>
          <a:bodyPr wrap="square">
            <a:spAutoFit/>
          </a:bodyPr>
          <a:lstStyle/>
          <a:p>
            <a:pPr algn="just"/>
            <a:endParaRPr lang="en-US" sz="900" dirty="0" smtClean="0"/>
          </a:p>
          <a:p>
            <a:pPr algn="just"/>
            <a:r>
              <a:rPr lang="en-US" sz="900" dirty="0" smtClean="0"/>
              <a:t> </a:t>
            </a:r>
          </a:p>
          <a:p>
            <a:pPr algn="just"/>
            <a:endParaRPr lang="en-US" sz="900" dirty="0"/>
          </a:p>
          <a:p>
            <a:pPr algn="just"/>
            <a:endParaRPr lang="en-US" sz="900" dirty="0" smtClean="0"/>
          </a:p>
          <a:p>
            <a:pPr algn="just"/>
            <a:endParaRPr lang="en-US" sz="900" dirty="0"/>
          </a:p>
          <a:p>
            <a:pPr algn="just"/>
            <a:endParaRPr lang="en-US" sz="900" dirty="0" smtClean="0"/>
          </a:p>
          <a:p>
            <a:pPr algn="just"/>
            <a:endParaRPr lang="en-US" sz="900" dirty="0"/>
          </a:p>
          <a:p>
            <a:pPr algn="just"/>
            <a:endParaRPr lang="en-US" sz="900" dirty="0" smtClean="0"/>
          </a:p>
          <a:p>
            <a:pPr algn="just"/>
            <a:endParaRPr lang="en-US" sz="900" dirty="0"/>
          </a:p>
          <a:p>
            <a:pPr algn="just"/>
            <a:endParaRPr lang="en-US" sz="900" dirty="0" smtClean="0"/>
          </a:p>
          <a:p>
            <a:pPr algn="just"/>
            <a:endParaRPr lang="en-US" sz="830" dirty="0"/>
          </a:p>
        </p:txBody>
      </p:sp>
      <p:sp>
        <p:nvSpPr>
          <p:cNvPr id="17" name="Rectangle 16"/>
          <p:cNvSpPr/>
          <p:nvPr/>
        </p:nvSpPr>
        <p:spPr>
          <a:xfrm>
            <a:off x="6591973" y="3076753"/>
            <a:ext cx="1981200" cy="220060"/>
          </a:xfrm>
          <a:prstGeom prst="rect">
            <a:avLst/>
          </a:prstGeom>
        </p:spPr>
        <p:txBody>
          <a:bodyPr wrap="square">
            <a:spAutoFit/>
          </a:bodyPr>
          <a:lstStyle/>
          <a:p>
            <a:pPr algn="just"/>
            <a:endParaRPr lang="en-US" sz="830" dirty="0"/>
          </a:p>
        </p:txBody>
      </p:sp>
      <p:sp>
        <p:nvSpPr>
          <p:cNvPr id="18" name="Rectangle 17"/>
          <p:cNvSpPr/>
          <p:nvPr/>
        </p:nvSpPr>
        <p:spPr>
          <a:xfrm>
            <a:off x="6560851" y="4950066"/>
            <a:ext cx="1981200" cy="1477328"/>
          </a:xfrm>
          <a:prstGeom prst="rect">
            <a:avLst/>
          </a:prstGeom>
        </p:spPr>
        <p:txBody>
          <a:bodyPr wrap="square">
            <a:spAutoFit/>
          </a:bodyPr>
          <a:lstStyle/>
          <a:p>
            <a:r>
              <a:rPr lang="en-US" sz="900" dirty="0" smtClean="0"/>
              <a:t>Echlinville </a:t>
            </a:r>
            <a:r>
              <a:rPr lang="en-US" sz="900" dirty="0"/>
              <a:t>Distillery h</a:t>
            </a:r>
            <a:r>
              <a:rPr lang="en-US" sz="900" dirty="0" smtClean="0"/>
              <a:t>as </a:t>
            </a:r>
            <a:r>
              <a:rPr lang="en-US" sz="900" dirty="0"/>
              <a:t>launched a new Single Estate Irish Pot Still Gin. </a:t>
            </a:r>
            <a:r>
              <a:rPr lang="en-US" sz="900" dirty="0" smtClean="0"/>
              <a:t> The </a:t>
            </a:r>
            <a:r>
              <a:rPr lang="en-US" sz="900" dirty="0"/>
              <a:t>drink gin is the first spirit intrusted to carry the distillery </a:t>
            </a:r>
            <a:r>
              <a:rPr lang="en-US" sz="900" dirty="0" smtClean="0"/>
              <a:t>name. The company already has pre-orders locally &amp; across Europe.  The distillery </a:t>
            </a:r>
            <a:r>
              <a:rPr lang="en-US" sz="900" dirty="0"/>
              <a:t>hopes to follow the export success of its Dunville’s Irish whiskey brand by working with their American importer to launch the gin </a:t>
            </a:r>
            <a:r>
              <a:rPr lang="en-US" sz="900" dirty="0" smtClean="0"/>
              <a:t>in the </a:t>
            </a:r>
            <a:r>
              <a:rPr lang="en-US" sz="900" dirty="0"/>
              <a:t>USA</a:t>
            </a:r>
            <a:r>
              <a:rPr lang="en-US" sz="900" dirty="0" smtClean="0"/>
              <a:t>.</a:t>
            </a:r>
            <a:endParaRPr lang="en-US" sz="830" dirty="0"/>
          </a:p>
        </p:txBody>
      </p:sp>
      <p:sp>
        <p:nvSpPr>
          <p:cNvPr id="21" name="Rectangle 20"/>
          <p:cNvSpPr/>
          <p:nvPr/>
        </p:nvSpPr>
        <p:spPr>
          <a:xfrm>
            <a:off x="6424570" y="3156049"/>
            <a:ext cx="1981200" cy="1446550"/>
          </a:xfrm>
          <a:prstGeom prst="rect">
            <a:avLst/>
          </a:prstGeom>
        </p:spPr>
        <p:txBody>
          <a:bodyPr wrap="square">
            <a:spAutoFit/>
          </a:bodyPr>
          <a:lstStyle/>
          <a:p>
            <a:r>
              <a:rPr lang="en-US" sz="900" dirty="0" smtClean="0"/>
              <a:t>Tayto Group Ltd &amp; Irwin’s Bakery have both secured new orders in China, after participating at the 2016 Food Hotel China exhibition.</a:t>
            </a:r>
          </a:p>
          <a:p>
            <a:endParaRPr lang="en-US" sz="700" dirty="0" smtClean="0"/>
          </a:p>
          <a:p>
            <a:r>
              <a:rPr lang="en-US" sz="900" dirty="0" smtClean="0"/>
              <a:t>Irwin’s has secured a valuable order with United Merchant Food in Beijing, while Tayto NI has shipped its first 2 orders to China.</a:t>
            </a:r>
          </a:p>
          <a:p>
            <a:pPr algn="just"/>
            <a:endParaRPr lang="en-US" sz="900" dirty="0" smtClean="0"/>
          </a:p>
        </p:txBody>
      </p:sp>
      <p:sp>
        <p:nvSpPr>
          <p:cNvPr id="22" name="Rectangle 21"/>
          <p:cNvSpPr/>
          <p:nvPr/>
        </p:nvSpPr>
        <p:spPr>
          <a:xfrm>
            <a:off x="2323444" y="5112976"/>
            <a:ext cx="1904757" cy="1200329"/>
          </a:xfrm>
          <a:prstGeom prst="rect">
            <a:avLst/>
          </a:prstGeom>
        </p:spPr>
        <p:txBody>
          <a:bodyPr wrap="square">
            <a:spAutoFit/>
          </a:bodyPr>
          <a:lstStyle/>
          <a:p>
            <a:r>
              <a:rPr lang="en-GB" sz="900" dirty="0" smtClean="0"/>
              <a:t>Finnebrogue Artisan has opened its new premises, which include </a:t>
            </a:r>
            <a:r>
              <a:rPr lang="en-US" sz="900" dirty="0" smtClean="0"/>
              <a:t>a </a:t>
            </a:r>
            <a:r>
              <a:rPr lang="en-US" sz="900" dirty="0"/>
              <a:t>café, a food development centre </a:t>
            </a:r>
            <a:r>
              <a:rPr lang="en-US" sz="900" dirty="0" smtClean="0"/>
              <a:t>&amp; creative kitchen, with support from Invest NI.</a:t>
            </a:r>
          </a:p>
          <a:p>
            <a:r>
              <a:rPr lang="en-US" sz="900" dirty="0" smtClean="0"/>
              <a:t>The company plans to use the additional </a:t>
            </a:r>
            <a:r>
              <a:rPr lang="en-US" sz="900" dirty="0"/>
              <a:t>capacity to build upon its success in terms of new product development </a:t>
            </a:r>
            <a:r>
              <a:rPr lang="en-US" sz="900" dirty="0" smtClean="0"/>
              <a:t>&amp; sales </a:t>
            </a:r>
            <a:r>
              <a:rPr lang="en-US" sz="900" dirty="0"/>
              <a:t>outside </a:t>
            </a:r>
            <a:r>
              <a:rPr lang="en-US" sz="900" dirty="0" smtClean="0"/>
              <a:t>NI.</a:t>
            </a:r>
            <a:endParaRPr lang="en-GB" sz="900" dirty="0"/>
          </a:p>
        </p:txBody>
      </p:sp>
      <p:sp>
        <p:nvSpPr>
          <p:cNvPr id="24" name="Rectangle 23"/>
          <p:cNvSpPr/>
          <p:nvPr/>
        </p:nvSpPr>
        <p:spPr>
          <a:xfrm>
            <a:off x="6424570" y="1412217"/>
            <a:ext cx="1981200" cy="1061829"/>
          </a:xfrm>
          <a:prstGeom prst="rect">
            <a:avLst/>
          </a:prstGeom>
        </p:spPr>
        <p:txBody>
          <a:bodyPr wrap="square">
            <a:spAutoFit/>
          </a:bodyPr>
          <a:lstStyle/>
          <a:p>
            <a:r>
              <a:rPr lang="en-US" sz="900" dirty="0" smtClean="0"/>
              <a:t>Dale Farm has opened a new cheese retail packing facility at their Dunmanbridge facility near Cookstown, with assistance from Invest NI, with a focus on growing cheddar sales both in domestic &amp; export markets.</a:t>
            </a:r>
            <a:endParaRPr lang="en-US" sz="900" dirty="0"/>
          </a:p>
        </p:txBody>
      </p:sp>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620" y="1608970"/>
            <a:ext cx="1469576" cy="556526"/>
          </a:xfr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50" y="2355634"/>
            <a:ext cx="1347909" cy="48573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095" y="1510815"/>
            <a:ext cx="924010" cy="1289918"/>
          </a:xfrm>
          <a:prstGeom prst="rect">
            <a:avLst/>
          </a:prstGeom>
        </p:spPr>
      </p:pic>
      <p:sp>
        <p:nvSpPr>
          <p:cNvPr id="26" name="Rectangle 25"/>
          <p:cNvSpPr/>
          <p:nvPr/>
        </p:nvSpPr>
        <p:spPr>
          <a:xfrm>
            <a:off x="2293522" y="3222017"/>
            <a:ext cx="1904757" cy="1477328"/>
          </a:xfrm>
          <a:prstGeom prst="rect">
            <a:avLst/>
          </a:prstGeom>
        </p:spPr>
        <p:txBody>
          <a:bodyPr wrap="square">
            <a:spAutoFit/>
          </a:bodyPr>
          <a:lstStyle/>
          <a:p>
            <a:r>
              <a:rPr lang="en-GB" sz="900" dirty="0" smtClean="0"/>
              <a:t>Just Live A Little, secured their first business in Sweden, after participating on an Invest NI trade mission.</a:t>
            </a:r>
          </a:p>
          <a:p>
            <a:endParaRPr lang="en-GB" sz="700" dirty="0" smtClean="0"/>
          </a:p>
          <a:p>
            <a:r>
              <a:rPr lang="en-GB" sz="900" dirty="0" smtClean="0"/>
              <a:t>The family run business has been proactive in looking for new markets &amp; this deal follows on from earlier successes in Germany, Asia &amp; UAE.</a:t>
            </a:r>
            <a:endParaRPr lang="en-GB" sz="900" dirty="0"/>
          </a:p>
          <a:p>
            <a:pPr algn="just"/>
            <a:endParaRPr lang="en-GB" sz="900" dirty="0" smtClean="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6525" y="3384191"/>
            <a:ext cx="1546397" cy="502579"/>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698" y="3913149"/>
            <a:ext cx="1158050" cy="829936"/>
          </a:xfrm>
          <a:prstGeom prst="rect">
            <a:avLst/>
          </a:prstGeom>
        </p:spPr>
      </p:pic>
      <p:pic>
        <p:nvPicPr>
          <p:cNvPr id="34" name="Picture 33"/>
          <p:cNvPicPr>
            <a:picLocks noChangeAspect="1"/>
          </p:cNvPicPr>
          <p:nvPr/>
        </p:nvPicPr>
        <p:blipFill rotWithShape="1">
          <a:blip r:embed="rId8" cstate="print">
            <a:extLst>
              <a:ext uri="{28A0092B-C50C-407E-A947-70E740481C1C}">
                <a14:useLocalDpi xmlns:a14="http://schemas.microsoft.com/office/drawing/2010/main" val="0"/>
              </a:ext>
            </a:extLst>
          </a:blip>
          <a:srcRect l="4687" t="38838" r="3126" b="39287"/>
          <a:stretch/>
        </p:blipFill>
        <p:spPr>
          <a:xfrm rot="19905501">
            <a:off x="579076" y="3809094"/>
            <a:ext cx="1752600" cy="415872"/>
          </a:xfrm>
          <a:prstGeom prst="rect">
            <a:avLst/>
          </a:prstGeom>
        </p:spPr>
      </p:pic>
      <p:pic>
        <p:nvPicPr>
          <p:cNvPr id="37" name="Picture 36"/>
          <p:cNvPicPr>
            <a:picLocks noChangeAspect="1"/>
          </p:cNvPicPr>
          <p:nvPr/>
        </p:nvPicPr>
        <p:blipFill rotWithShape="1">
          <a:blip r:embed="rId9" cstate="print">
            <a:extLst>
              <a:ext uri="{28A0092B-C50C-407E-A947-70E740481C1C}">
                <a14:useLocalDpi xmlns:a14="http://schemas.microsoft.com/office/drawing/2010/main" val="0"/>
              </a:ext>
            </a:extLst>
          </a:blip>
          <a:srcRect l="5132" t="6193" r="4889" b="3131"/>
          <a:stretch/>
        </p:blipFill>
        <p:spPr>
          <a:xfrm>
            <a:off x="5012674" y="5578956"/>
            <a:ext cx="1485576" cy="561060"/>
          </a:xfrm>
          <a:prstGeom prst="rect">
            <a:avLst/>
          </a:prstGeom>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t="56491" b="11509"/>
          <a:stretch/>
        </p:blipFill>
        <p:spPr>
          <a:xfrm>
            <a:off x="686364" y="5641888"/>
            <a:ext cx="1561056" cy="499539"/>
          </a:xfrm>
          <a:prstGeom prst="rect">
            <a:avLst/>
          </a:prstGeom>
        </p:spPr>
      </p:pic>
    </p:spTree>
    <p:extLst>
      <p:ext uri="{BB962C8B-B14F-4D97-AF65-F5344CB8AC3E}">
        <p14:creationId xmlns:p14="http://schemas.microsoft.com/office/powerpoint/2010/main" val="4077942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2500"/>
          </a:bodyPr>
          <a:lstStyle/>
          <a:p>
            <a:pPr lvl="0" algn="ctr" fontAlgn="base">
              <a:spcBef>
                <a:spcPct val="0"/>
              </a:spcBef>
              <a:spcAft>
                <a:spcPct val="0"/>
              </a:spcAft>
            </a:pPr>
            <a:r>
              <a:rPr lang="en-US" sz="5300" b="1" dirty="0" smtClean="0">
                <a:solidFill>
                  <a:schemeClr val="accent3">
                    <a:lumMod val="20000"/>
                    <a:lumOff val="80000"/>
                  </a:schemeClr>
                </a:solidFill>
                <a:latin typeface="Arial" pitchFamily="34" charset="0"/>
                <a:ea typeface="Calibri" pitchFamily="34" charset="0"/>
                <a:cs typeface="Arial" pitchFamily="34" charset="0"/>
              </a:rPr>
              <a:t>Dairy Bakery Drinks Poultry  Redmeat Pigmeat Fish </a:t>
            </a:r>
            <a:endParaRPr lang="en-US" sz="5300" b="1" dirty="0" smtClean="0">
              <a:solidFill>
                <a:schemeClr val="accent3">
                  <a:lumMod val="20000"/>
                  <a:lumOff val="80000"/>
                </a:schemeClr>
              </a:solidFill>
              <a:latin typeface="Arial" pitchFamily="34" charset="0"/>
            </a:endParaRPr>
          </a:p>
          <a:p>
            <a:pPr lvl="0" algn="ctr" eaLnBrk="0" fontAlgn="base" hangingPunct="0">
              <a:spcBef>
                <a:spcPct val="0"/>
              </a:spcBef>
              <a:spcAft>
                <a:spcPct val="0"/>
              </a:spcAft>
            </a:pPr>
            <a:r>
              <a:rPr lang="en-GB" sz="5300" b="1" dirty="0" smtClean="0">
                <a:solidFill>
                  <a:schemeClr val="accent3">
                    <a:lumMod val="20000"/>
                    <a:lumOff val="80000"/>
                  </a:schemeClr>
                </a:solidFill>
                <a:latin typeface="Arial" pitchFamily="34" charset="0"/>
                <a:cs typeface="Arial" pitchFamily="34" charset="0"/>
              </a:rPr>
              <a:t>Horticulture Fruit Vegetables  Animal By-Products</a:t>
            </a:r>
            <a:r>
              <a:rPr lang="en-US" sz="5300" b="1" dirty="0" smtClean="0">
                <a:solidFill>
                  <a:schemeClr val="accent3">
                    <a:lumMod val="20000"/>
                    <a:lumOff val="80000"/>
                  </a:schemeClr>
                </a:solidFill>
                <a:latin typeface="Arial" pitchFamily="34" charset="0"/>
                <a:cs typeface="Arial" pitchFamily="34" charset="0"/>
              </a:rPr>
              <a:t> </a:t>
            </a:r>
            <a:r>
              <a:rPr lang="en-GB" sz="5300" b="1" dirty="0" smtClean="0">
                <a:solidFill>
                  <a:schemeClr val="accent3">
                    <a:lumMod val="20000"/>
                    <a:lumOff val="80000"/>
                  </a:schemeClr>
                </a:solidFill>
                <a:latin typeface="Arial" pitchFamily="34" charset="0"/>
                <a:ea typeface="Calibri" pitchFamily="34" charset="0"/>
                <a:cs typeface="Arial" pitchFamily="34" charset="0"/>
              </a:rPr>
              <a:t>Strategy</a:t>
            </a:r>
            <a:endParaRPr lang="en-US" sz="5300" b="1" dirty="0" smtClean="0">
              <a:solidFill>
                <a:schemeClr val="accent3">
                  <a:lumMod val="20000"/>
                  <a:lumOff val="80000"/>
                </a:schemeClr>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5300" b="1" dirty="0" smtClean="0">
                <a:solidFill>
                  <a:schemeClr val="accent3">
                    <a:lumMod val="20000"/>
                    <a:lumOff val="80000"/>
                  </a:schemeClr>
                </a:solidFill>
                <a:latin typeface="Arial" pitchFamily="34" charset="0"/>
                <a:ea typeface="Calibri" pitchFamily="34" charset="0"/>
                <a:cs typeface="Arial" pitchFamily="34" charset="0"/>
              </a:rPr>
              <a:t>Policy Dairy Bakery Drinks Poultry Redmeat Pigmeat Fish  </a:t>
            </a:r>
            <a:endParaRPr kumimoji="0" lang="en-US" sz="5300" b="1" i="0" u="none" strike="noStrike" cap="none" normalizeH="0" baseline="0" dirty="0" smtClean="0">
              <a:ln>
                <a:noFill/>
              </a:ln>
              <a:solidFill>
                <a:schemeClr val="accent3">
                  <a:lumMod val="20000"/>
                  <a:lumOff val="80000"/>
                </a:schemeClr>
              </a:solidFill>
              <a:effectLst/>
              <a:latin typeface="Arial" pitchFamily="34" charset="0"/>
            </a:endParaRPr>
          </a:p>
          <a:p>
            <a:pPr lvl="0" algn="ctr" eaLnBrk="0" fontAlgn="base" hangingPunct="0">
              <a:spcBef>
                <a:spcPct val="0"/>
              </a:spcBef>
              <a:spcAft>
                <a:spcPct val="0"/>
              </a:spcAft>
            </a:pPr>
            <a:r>
              <a:rPr lang="en-GB" sz="5300" b="1" dirty="0" smtClean="0">
                <a:solidFill>
                  <a:schemeClr val="accent3">
                    <a:lumMod val="20000"/>
                    <a:lumOff val="80000"/>
                  </a:schemeClr>
                </a:solidFill>
                <a:latin typeface="Arial" pitchFamily="34" charset="0"/>
                <a:cs typeface="Arial" pitchFamily="34" charset="0"/>
              </a:rPr>
              <a:t>Horticulture Fruit Vegetables  Animal By-Products</a:t>
            </a:r>
            <a:endParaRPr kumimoji="0" lang="en-US" sz="5300" b="1" i="0" u="none" strike="noStrike" cap="none" normalizeH="0" baseline="0" dirty="0" smtClean="0">
              <a:ln>
                <a:noFill/>
              </a:ln>
              <a:solidFill>
                <a:schemeClr val="accent3">
                  <a:lumMod val="20000"/>
                  <a:lumOff val="80000"/>
                </a:schemeClr>
              </a:solidFill>
              <a:effectLst/>
              <a:latin typeface="Arial" pitchFamily="34" charset="0"/>
              <a:ea typeface="Calibri" pitchFamily="34" charset="0"/>
              <a:cs typeface="Arial" pitchFamily="34" charset="0"/>
            </a:endParaRPr>
          </a:p>
        </p:txBody>
      </p:sp>
      <p:sp>
        <p:nvSpPr>
          <p:cNvPr id="2" name="Title 1"/>
          <p:cNvSpPr>
            <a:spLocks noGrp="1"/>
          </p:cNvSpPr>
          <p:nvPr>
            <p:ph type="title"/>
          </p:nvPr>
        </p:nvSpPr>
        <p:spPr>
          <a:xfrm>
            <a:off x="768096" y="585216"/>
            <a:ext cx="7290054" cy="1091184"/>
          </a:xfrm>
        </p:spPr>
        <p:txBody>
          <a:bodyPr/>
          <a:lstStyle/>
          <a:p>
            <a:r>
              <a:rPr lang="en-GB" dirty="0" smtClean="0"/>
              <a:t>For more information contact:</a:t>
            </a:r>
            <a:endParaRPr lang="en-GB" dirty="0"/>
          </a:p>
        </p:txBody>
      </p:sp>
      <p:sp>
        <p:nvSpPr>
          <p:cNvPr id="3" name="Content Placeholder 2"/>
          <p:cNvSpPr>
            <a:spLocks noGrp="1"/>
          </p:cNvSpPr>
          <p:nvPr>
            <p:ph idx="1"/>
          </p:nvPr>
        </p:nvSpPr>
        <p:spPr>
          <a:xfrm>
            <a:off x="768096" y="1981200"/>
            <a:ext cx="7766304" cy="4328160"/>
          </a:xfrm>
        </p:spPr>
        <p:txBody>
          <a:bodyPr>
            <a:noAutofit/>
          </a:bodyPr>
          <a:lstStyle/>
          <a:p>
            <a:pPr marL="0" indent="0" algn="ctr">
              <a:spcBef>
                <a:spcPts val="600"/>
              </a:spcBef>
              <a:buNone/>
            </a:pPr>
            <a:r>
              <a:rPr lang="en-US" sz="1600" b="1" dirty="0" smtClean="0">
                <a:solidFill>
                  <a:schemeClr val="accent5">
                    <a:lumMod val="75000"/>
                  </a:schemeClr>
                </a:solidFill>
                <a:cs typeface="Arial" pitchFamily="34" charset="0"/>
              </a:rPr>
              <a:t>Food &amp; Drink Division</a:t>
            </a:r>
          </a:p>
          <a:p>
            <a:pPr marL="0" indent="0" algn="ctr">
              <a:spcBef>
                <a:spcPts val="600"/>
              </a:spcBef>
              <a:buNone/>
            </a:pPr>
            <a:r>
              <a:rPr lang="en-US" sz="1600" b="1" dirty="0" smtClean="0">
                <a:solidFill>
                  <a:schemeClr val="accent5">
                    <a:lumMod val="75000"/>
                  </a:schemeClr>
                </a:solidFill>
                <a:cs typeface="Arial" pitchFamily="34" charset="0"/>
              </a:rPr>
              <a:t>Invest Northern Ireland</a:t>
            </a:r>
          </a:p>
          <a:p>
            <a:pPr marL="0" indent="0" algn="ctr">
              <a:spcBef>
                <a:spcPts val="600"/>
              </a:spcBef>
              <a:buNone/>
            </a:pPr>
            <a:r>
              <a:rPr lang="en-US" sz="1600" b="1" dirty="0" smtClean="0">
                <a:solidFill>
                  <a:schemeClr val="accent5">
                    <a:lumMod val="75000"/>
                  </a:schemeClr>
                </a:solidFill>
                <a:cs typeface="Arial" pitchFamily="34" charset="0"/>
              </a:rPr>
              <a:t>Bedford Square</a:t>
            </a:r>
          </a:p>
          <a:p>
            <a:pPr marL="0" indent="0" algn="ctr">
              <a:spcBef>
                <a:spcPts val="600"/>
              </a:spcBef>
              <a:buNone/>
            </a:pPr>
            <a:r>
              <a:rPr lang="en-US" sz="1600" b="1" dirty="0" smtClean="0">
                <a:solidFill>
                  <a:schemeClr val="accent5">
                    <a:lumMod val="75000"/>
                  </a:schemeClr>
                </a:solidFill>
                <a:cs typeface="Arial" pitchFamily="34" charset="0"/>
              </a:rPr>
              <a:t>Bedford</a:t>
            </a:r>
            <a:r>
              <a:rPr lang="en-US" sz="1600" b="1" dirty="0">
                <a:solidFill>
                  <a:schemeClr val="accent5">
                    <a:lumMod val="75000"/>
                  </a:schemeClr>
                </a:solidFill>
                <a:cs typeface="Arial" pitchFamily="34" charset="0"/>
              </a:rPr>
              <a:t> </a:t>
            </a:r>
            <a:r>
              <a:rPr lang="en-US" sz="1600" b="1" dirty="0" smtClean="0">
                <a:solidFill>
                  <a:schemeClr val="accent5">
                    <a:lumMod val="75000"/>
                  </a:schemeClr>
                </a:solidFill>
                <a:cs typeface="Arial" pitchFamily="34" charset="0"/>
              </a:rPr>
              <a:t>Street</a:t>
            </a:r>
          </a:p>
          <a:p>
            <a:pPr marL="0" indent="0" algn="ctr">
              <a:spcBef>
                <a:spcPts val="600"/>
              </a:spcBef>
              <a:buNone/>
            </a:pPr>
            <a:r>
              <a:rPr lang="en-US" sz="1600" b="1" dirty="0" smtClean="0">
                <a:solidFill>
                  <a:schemeClr val="accent5">
                    <a:lumMod val="75000"/>
                  </a:schemeClr>
                </a:solidFill>
                <a:cs typeface="Arial" pitchFamily="34" charset="0"/>
              </a:rPr>
              <a:t>Belfast</a:t>
            </a:r>
          </a:p>
          <a:p>
            <a:pPr marL="0" indent="0" algn="ctr">
              <a:spcBef>
                <a:spcPts val="600"/>
              </a:spcBef>
              <a:buNone/>
            </a:pPr>
            <a:r>
              <a:rPr lang="en-US" sz="1600" b="1" dirty="0" smtClean="0">
                <a:solidFill>
                  <a:schemeClr val="accent5">
                    <a:lumMod val="75000"/>
                  </a:schemeClr>
                </a:solidFill>
                <a:cs typeface="Arial" pitchFamily="34" charset="0"/>
              </a:rPr>
              <a:t>BT2</a:t>
            </a:r>
            <a:r>
              <a:rPr lang="en-US" sz="1600" b="1" dirty="0">
                <a:solidFill>
                  <a:schemeClr val="accent5">
                    <a:lumMod val="75000"/>
                  </a:schemeClr>
                </a:solidFill>
                <a:cs typeface="Arial" pitchFamily="34" charset="0"/>
              </a:rPr>
              <a:t> 7ES</a:t>
            </a:r>
          </a:p>
          <a:p>
            <a:pPr algn="ctr"/>
            <a:r>
              <a:rPr lang="en-US" sz="1400" dirty="0">
                <a:cs typeface="Arial" pitchFamily="34" charset="0"/>
              </a:rPr>
              <a:t/>
            </a:r>
            <a:br>
              <a:rPr lang="en-US" sz="1400" dirty="0">
                <a:cs typeface="Arial" pitchFamily="34" charset="0"/>
              </a:rPr>
            </a:br>
            <a:r>
              <a:rPr lang="en-US" sz="1600" dirty="0">
                <a:cs typeface="Arial" pitchFamily="34" charset="0"/>
              </a:rPr>
              <a:t>Direct </a:t>
            </a:r>
            <a:r>
              <a:rPr lang="en-US" sz="1600" dirty="0" smtClean="0">
                <a:cs typeface="Arial" pitchFamily="34" charset="0"/>
              </a:rPr>
              <a:t>Tel:</a:t>
            </a:r>
            <a:r>
              <a:rPr lang="en-US" sz="1600" dirty="0">
                <a:cs typeface="Arial" pitchFamily="34" charset="0"/>
              </a:rPr>
              <a:t> +</a:t>
            </a:r>
            <a:r>
              <a:rPr lang="en-US" sz="1600" dirty="0" smtClean="0">
                <a:cs typeface="Arial" pitchFamily="34" charset="0"/>
              </a:rPr>
              <a:t>44 (0</a:t>
            </a:r>
            <a:r>
              <a:rPr lang="en-US" sz="1600" dirty="0">
                <a:cs typeface="Arial" pitchFamily="34" charset="0"/>
              </a:rPr>
              <a:t>) 28 9069 8000 or +44 (0) 28 9069 8083 </a:t>
            </a:r>
          </a:p>
          <a:p>
            <a:pPr algn="ctr"/>
            <a:r>
              <a:rPr lang="en-US" sz="1600" dirty="0" smtClean="0">
                <a:cs typeface="Arial" pitchFamily="34" charset="0"/>
              </a:rPr>
              <a:t>Email</a:t>
            </a:r>
            <a:r>
              <a:rPr lang="en-US" sz="1600" dirty="0">
                <a:cs typeface="Arial" pitchFamily="34" charset="0"/>
              </a:rPr>
              <a:t>: </a:t>
            </a:r>
            <a:r>
              <a:rPr lang="en-US" sz="1600" u="sng" dirty="0">
                <a:cs typeface="Arial" pitchFamily="34" charset="0"/>
              </a:rPr>
              <a:t>amanda.gamble@investni.com</a:t>
            </a:r>
          </a:p>
          <a:p>
            <a:pPr algn="ctr"/>
            <a:r>
              <a:rPr lang="en-US" sz="1600" u="sng" dirty="0" smtClean="0">
                <a:cs typeface="Arial" pitchFamily="34" charset="0"/>
              </a:rPr>
              <a:t>www.investni.com</a:t>
            </a:r>
            <a:r>
              <a:rPr lang="en-US" sz="1600" dirty="0">
                <a:cs typeface="Arial" pitchFamily="34" charset="0"/>
              </a:rPr>
              <a:t>      </a:t>
            </a:r>
            <a:r>
              <a:rPr lang="en-US" sz="1600" u="sng" dirty="0">
                <a:cs typeface="Arial" pitchFamily="34" charset="0"/>
              </a:rPr>
              <a:t>www.nibusinessinfo.co.uk</a:t>
            </a:r>
            <a:r>
              <a:rPr lang="en-US" sz="1600" dirty="0">
                <a:cs typeface="Arial" pitchFamily="34" charset="0"/>
              </a:rPr>
              <a:t>      </a:t>
            </a:r>
            <a:r>
              <a:rPr lang="en-US" sz="1600" u="sng" dirty="0">
                <a:cs typeface="Arial" pitchFamily="34" charset="0"/>
              </a:rPr>
              <a:t>www.buynifood.com</a:t>
            </a:r>
          </a:p>
          <a:p>
            <a:pPr algn="ctr"/>
            <a:r>
              <a:rPr lang="en-US" sz="1600" dirty="0" smtClean="0">
                <a:cs typeface="Arial" pitchFamily="34" charset="0"/>
              </a:rPr>
              <a:t>Text </a:t>
            </a:r>
            <a:r>
              <a:rPr lang="en-US" sz="1600" dirty="0">
                <a:cs typeface="Arial" pitchFamily="34" charset="0"/>
              </a:rPr>
              <a:t>Relay Number: 18001 028 9069 8083</a:t>
            </a:r>
          </a:p>
          <a:p>
            <a:pPr algn="ctr"/>
            <a:r>
              <a:rPr lang="en-US" sz="1400" dirty="0" smtClean="0">
                <a:cs typeface="Arial" pitchFamily="34" charset="0"/>
              </a:rPr>
              <a:t>If </a:t>
            </a:r>
            <a:r>
              <a:rPr lang="en-US" sz="1400" dirty="0">
                <a:cs typeface="Arial" pitchFamily="34" charset="0"/>
              </a:rPr>
              <a:t>you are calling using a textphone from outside the UK please call: +44 151 494 1260 028 9069 </a:t>
            </a:r>
            <a:r>
              <a:rPr lang="en-US" sz="1400" dirty="0" smtClean="0">
                <a:cs typeface="Arial" pitchFamily="34" charset="0"/>
              </a:rPr>
              <a:t>8083</a:t>
            </a:r>
            <a:endParaRPr lang="en-US" sz="1400" dirty="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498" y="0"/>
            <a:ext cx="1757304" cy="1622577"/>
          </a:xfrm>
          <a:prstGeom prst="rect">
            <a:avLst/>
          </a:prstGeom>
        </p:spPr>
      </p:pic>
    </p:spTree>
    <p:extLst>
      <p:ext uri="{BB962C8B-B14F-4D97-AF65-F5344CB8AC3E}">
        <p14:creationId xmlns:p14="http://schemas.microsoft.com/office/powerpoint/2010/main" val="145129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81000"/>
            <a:ext cx="7290054" cy="1499616"/>
          </a:xfrm>
        </p:spPr>
        <p:txBody>
          <a:bodyPr>
            <a:normAutofit fontScale="90000"/>
          </a:bodyPr>
          <a:lstStyle/>
          <a:p>
            <a:r>
              <a:rPr lang="en-GB" dirty="0" smtClean="0"/>
              <a:t>4 teams:</a:t>
            </a:r>
            <a:br>
              <a:rPr lang="en-GB" dirty="0" smtClean="0"/>
            </a:br>
            <a:r>
              <a:rPr lang="en-GB" sz="2700" dirty="0" smtClean="0">
                <a:solidFill>
                  <a:schemeClr val="tx1">
                    <a:lumMod val="50000"/>
                    <a:lumOff val="50000"/>
                  </a:schemeClr>
                </a:solidFill>
              </a:rPr>
              <a:t>- Food Strategy, Drinks &amp; Horticulture</a:t>
            </a:r>
            <a:r>
              <a:rPr lang="en-GB" sz="2700" dirty="0">
                <a:solidFill>
                  <a:schemeClr val="tx1">
                    <a:lumMod val="50000"/>
                    <a:lumOff val="50000"/>
                  </a:schemeClr>
                </a:solidFill>
              </a:rPr>
              <a:t/>
            </a:r>
            <a:br>
              <a:rPr lang="en-GB" sz="2700" dirty="0">
                <a:solidFill>
                  <a:schemeClr val="tx1">
                    <a:lumMod val="50000"/>
                    <a:lumOff val="50000"/>
                  </a:schemeClr>
                </a:solidFill>
              </a:rPr>
            </a:br>
            <a:r>
              <a:rPr lang="en-GB" sz="2700" dirty="0" smtClean="0">
                <a:solidFill>
                  <a:schemeClr val="tx1">
                    <a:lumMod val="50000"/>
                    <a:lumOff val="50000"/>
                  </a:schemeClr>
                </a:solidFill>
              </a:rPr>
              <a:t>- Meat, animal Feeds &amp; Animal By-Products</a:t>
            </a:r>
            <a:br>
              <a:rPr lang="en-GB" sz="2700" dirty="0" smtClean="0">
                <a:solidFill>
                  <a:schemeClr val="tx1">
                    <a:lumMod val="50000"/>
                    <a:lumOff val="50000"/>
                  </a:schemeClr>
                </a:solidFill>
              </a:rPr>
            </a:br>
            <a:r>
              <a:rPr lang="en-GB" sz="2700" dirty="0" smtClean="0">
                <a:solidFill>
                  <a:schemeClr val="tx1">
                    <a:lumMod val="50000"/>
                    <a:lumOff val="50000"/>
                  </a:schemeClr>
                </a:solidFill>
              </a:rPr>
              <a:t>- Dairy, Bakery, Fresh Produce &amp; Convenience</a:t>
            </a:r>
            <a:br>
              <a:rPr lang="en-GB" sz="2700" dirty="0" smtClean="0">
                <a:solidFill>
                  <a:schemeClr val="tx1">
                    <a:lumMod val="50000"/>
                    <a:lumOff val="50000"/>
                  </a:schemeClr>
                </a:solidFill>
              </a:rPr>
            </a:br>
            <a:r>
              <a:rPr lang="en-GB" sz="2700" dirty="0" smtClean="0">
                <a:solidFill>
                  <a:schemeClr val="tx1">
                    <a:lumMod val="50000"/>
                    <a:lumOff val="50000"/>
                  </a:schemeClr>
                </a:solidFill>
              </a:rPr>
              <a:t>- Food Business Development &amp; Foodservice</a:t>
            </a:r>
            <a:endParaRPr lang="en-GB" sz="3600" dirty="0">
              <a:solidFill>
                <a:schemeClr val="tx1">
                  <a:lumMod val="50000"/>
                  <a:lumOff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6748920"/>
              </p:ext>
            </p:extLst>
          </p:nvPr>
        </p:nvGraphicFramePr>
        <p:xfrm>
          <a:off x="768350" y="2133600"/>
          <a:ext cx="7289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103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6200"/>
            <a:ext cx="7290054" cy="1066800"/>
          </a:xfrm>
        </p:spPr>
        <p:txBody>
          <a:bodyPr>
            <a:normAutofit/>
          </a:bodyPr>
          <a:lstStyle/>
          <a:p>
            <a:r>
              <a:rPr lang="en-GB" sz="3600" dirty="0" smtClean="0"/>
              <a:t>Working with all Food Processing Sectors, across Key business areas</a:t>
            </a:r>
            <a:endParaRPr lang="en-GB" sz="3600" dirty="0"/>
          </a:p>
        </p:txBody>
      </p:sp>
      <p:sp>
        <p:nvSpPr>
          <p:cNvPr id="25" name="Text Placeholder 24"/>
          <p:cNvSpPr>
            <a:spLocks noGrp="1"/>
          </p:cNvSpPr>
          <p:nvPr>
            <p:ph type="body" idx="1"/>
          </p:nvPr>
        </p:nvSpPr>
        <p:spPr>
          <a:xfrm>
            <a:off x="768096" y="1143000"/>
            <a:ext cx="3566160" cy="822960"/>
          </a:xfrm>
        </p:spPr>
        <p:txBody>
          <a:bodyPr/>
          <a:lstStyle/>
          <a:p>
            <a:r>
              <a:rPr lang="en-GB" dirty="0" smtClean="0"/>
              <a:t>10 subsectors:</a:t>
            </a:r>
            <a:endParaRPr lang="en-GB" dirty="0"/>
          </a:p>
        </p:txBody>
      </p:sp>
      <p:graphicFrame>
        <p:nvGraphicFramePr>
          <p:cNvPr id="22" name="Content Placeholder 21"/>
          <p:cNvGraphicFramePr>
            <a:graphicFrameLocks noGrp="1"/>
          </p:cNvGraphicFramePr>
          <p:nvPr>
            <p:ph sz="half" idx="2"/>
            <p:extLst>
              <p:ext uri="{D42A27DB-BD31-4B8C-83A1-F6EECF244321}">
                <p14:modId xmlns:p14="http://schemas.microsoft.com/office/powerpoint/2010/main" val="1428339533"/>
              </p:ext>
            </p:extLst>
          </p:nvPr>
        </p:nvGraphicFramePr>
        <p:xfrm>
          <a:off x="768350" y="2057400"/>
          <a:ext cx="3565525" cy="42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 Placeholder 25"/>
          <p:cNvSpPr>
            <a:spLocks noGrp="1"/>
          </p:cNvSpPr>
          <p:nvPr>
            <p:ph type="body" sz="quarter" idx="3"/>
          </p:nvPr>
        </p:nvSpPr>
        <p:spPr>
          <a:xfrm>
            <a:off x="4491990" y="1143000"/>
            <a:ext cx="3566160" cy="822960"/>
          </a:xfrm>
        </p:spPr>
        <p:txBody>
          <a:bodyPr/>
          <a:lstStyle/>
          <a:p>
            <a:r>
              <a:rPr lang="en-GB" dirty="0" smtClean="0"/>
              <a:t>Supporting businesses across key areas:</a:t>
            </a:r>
            <a:endParaRPr lang="en-GB" dirty="0"/>
          </a:p>
        </p:txBody>
      </p:sp>
      <p:graphicFrame>
        <p:nvGraphicFramePr>
          <p:cNvPr id="24" name="Content Placeholder 23"/>
          <p:cNvGraphicFramePr>
            <a:graphicFrameLocks noGrp="1"/>
          </p:cNvGraphicFramePr>
          <p:nvPr>
            <p:ph sz="quarter" idx="4"/>
            <p:extLst>
              <p:ext uri="{D42A27DB-BD31-4B8C-83A1-F6EECF244321}">
                <p14:modId xmlns:p14="http://schemas.microsoft.com/office/powerpoint/2010/main" val="992184481"/>
              </p:ext>
            </p:extLst>
          </p:nvPr>
        </p:nvGraphicFramePr>
        <p:xfrm>
          <a:off x="4492625" y="2057400"/>
          <a:ext cx="3565525"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73165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38131"/>
            <a:ext cx="7290054" cy="938784"/>
          </a:xfrm>
        </p:spPr>
        <p:txBody>
          <a:bodyPr/>
          <a:lstStyle/>
          <a:p>
            <a:r>
              <a:rPr lang="en-GB" dirty="0" smtClean="0"/>
              <a:t>What we do</a:t>
            </a:r>
            <a:endParaRPr lang="en-GB" dirty="0"/>
          </a:p>
        </p:txBody>
      </p:sp>
      <p:sp>
        <p:nvSpPr>
          <p:cNvPr id="3" name="Content Placeholder 2"/>
          <p:cNvSpPr>
            <a:spLocks noGrp="1"/>
          </p:cNvSpPr>
          <p:nvPr>
            <p:ph sz="half" idx="2"/>
          </p:nvPr>
        </p:nvSpPr>
        <p:spPr>
          <a:xfrm>
            <a:off x="768096" y="1981200"/>
            <a:ext cx="3566160" cy="4328160"/>
          </a:xfrm>
        </p:spPr>
        <p:txBody>
          <a:bodyPr>
            <a:normAutofit fontScale="70000" lnSpcReduction="20000"/>
          </a:bodyPr>
          <a:lstStyle/>
          <a:p>
            <a:r>
              <a:rPr lang="en-US" sz="1900" dirty="0" smtClean="0">
                <a:cs typeface="Arial" pitchFamily="34" charset="0"/>
              </a:rPr>
              <a:t>Invest </a:t>
            </a:r>
            <a:r>
              <a:rPr lang="en-US" sz="1900" dirty="0">
                <a:cs typeface="Arial" pitchFamily="34" charset="0"/>
              </a:rPr>
              <a:t>NI’s Food Division works with </a:t>
            </a:r>
            <a:r>
              <a:rPr lang="en-US" sz="1900" dirty="0" smtClean="0">
                <a:cs typeface="Arial" pitchFamily="34" charset="0"/>
              </a:rPr>
              <a:t>over 300 food </a:t>
            </a:r>
            <a:r>
              <a:rPr lang="en-US" sz="1900" dirty="0">
                <a:cs typeface="Arial" pitchFamily="34" charset="0"/>
              </a:rPr>
              <a:t>and drink processing </a:t>
            </a:r>
            <a:r>
              <a:rPr lang="en-US" sz="1900" dirty="0" smtClean="0">
                <a:cs typeface="Arial" pitchFamily="34" charset="0"/>
              </a:rPr>
              <a:t>businesses, helping them to increase </a:t>
            </a:r>
            <a:r>
              <a:rPr lang="en-US" sz="1900" dirty="0">
                <a:cs typeface="Arial" pitchFamily="34" charset="0"/>
              </a:rPr>
              <a:t>productivity and generate sales, to export outside of Northern Ireland, to undertake </a:t>
            </a:r>
            <a:r>
              <a:rPr lang="en-US" sz="1900" dirty="0" smtClean="0">
                <a:cs typeface="Arial" pitchFamily="34" charset="0"/>
              </a:rPr>
              <a:t>R&amp;D, to expand into new markets </a:t>
            </a:r>
            <a:r>
              <a:rPr lang="en-US" sz="1900" dirty="0">
                <a:cs typeface="Arial" pitchFamily="34" charset="0"/>
              </a:rPr>
              <a:t>and to create </a:t>
            </a:r>
            <a:r>
              <a:rPr lang="en-US" sz="1900" dirty="0" smtClean="0">
                <a:cs typeface="Arial" pitchFamily="34" charset="0"/>
              </a:rPr>
              <a:t>jobs.</a:t>
            </a:r>
          </a:p>
          <a:p>
            <a:r>
              <a:rPr lang="en-GB" sz="1900" dirty="0" smtClean="0">
                <a:cs typeface="Arial" pitchFamily="34" charset="0"/>
              </a:rPr>
              <a:t>We </a:t>
            </a:r>
            <a:r>
              <a:rPr lang="en-GB" sz="1900" dirty="0">
                <a:cs typeface="Arial" pitchFamily="34" charset="0"/>
              </a:rPr>
              <a:t>offer a wide range of </a:t>
            </a:r>
            <a:r>
              <a:rPr lang="en-GB" sz="1900" dirty="0" smtClean="0">
                <a:cs typeface="Arial" pitchFamily="34" charset="0"/>
              </a:rPr>
              <a:t>financial and advisory support, and signpost to other relevant organisations.</a:t>
            </a:r>
          </a:p>
          <a:p>
            <a:r>
              <a:rPr lang="en-GB" sz="1900" dirty="0" smtClean="0">
                <a:cs typeface="Arial" pitchFamily="34" charset="0"/>
              </a:rPr>
              <a:t>We </a:t>
            </a:r>
            <a:r>
              <a:rPr lang="en-US" sz="1900" dirty="0" smtClean="0">
                <a:cs typeface="Arial" pitchFamily="34" charset="0"/>
              </a:rPr>
              <a:t>engage </a:t>
            </a:r>
            <a:r>
              <a:rPr lang="en-US" sz="1900" dirty="0">
                <a:cs typeface="Arial" pitchFamily="34" charset="0"/>
              </a:rPr>
              <a:t>with third party food-related organisations such as Northern Ireland Food and Drink Association, </a:t>
            </a:r>
            <a:r>
              <a:rPr lang="en-US" sz="1900" dirty="0" smtClean="0">
                <a:cs typeface="Arial" pitchFamily="34" charset="0"/>
              </a:rPr>
              <a:t>Food NI, the Livestock </a:t>
            </a:r>
            <a:r>
              <a:rPr lang="en-US" sz="1900" dirty="0">
                <a:cs typeface="Arial" pitchFamily="34" charset="0"/>
              </a:rPr>
              <a:t>and Meat Commission, Northern Ireland Meat Exporters’ Association, and government departments such as Department </a:t>
            </a:r>
            <a:r>
              <a:rPr lang="en-US" sz="1900" dirty="0" smtClean="0">
                <a:cs typeface="Arial" pitchFamily="34" charset="0"/>
              </a:rPr>
              <a:t>for the Economy (DfE) and </a:t>
            </a:r>
            <a:r>
              <a:rPr lang="en-US" sz="1900" dirty="0">
                <a:cs typeface="Arial" pitchFamily="34" charset="0"/>
              </a:rPr>
              <a:t>the Department </a:t>
            </a:r>
            <a:r>
              <a:rPr lang="en-US" sz="1900" dirty="0" smtClean="0">
                <a:cs typeface="Arial" pitchFamily="34" charset="0"/>
              </a:rPr>
              <a:t>for Agriculture, Environment and Rural Affairs (DAERA).</a:t>
            </a:r>
          </a:p>
          <a:p>
            <a:r>
              <a:rPr lang="en-GB" sz="1900" dirty="0" smtClean="0">
                <a:cs typeface="Arial" pitchFamily="34" charset="0"/>
              </a:rPr>
              <a:t>The </a:t>
            </a:r>
            <a:r>
              <a:rPr lang="en-GB" sz="1900" dirty="0">
                <a:cs typeface="Arial" pitchFamily="34" charset="0"/>
              </a:rPr>
              <a:t>Food </a:t>
            </a:r>
            <a:r>
              <a:rPr lang="en-GB" sz="1900" dirty="0" smtClean="0">
                <a:cs typeface="Arial" pitchFamily="34" charset="0"/>
              </a:rPr>
              <a:t>Division has </a:t>
            </a:r>
            <a:r>
              <a:rPr lang="en-GB" sz="1900" dirty="0">
                <a:cs typeface="Arial" pitchFamily="34" charset="0"/>
              </a:rPr>
              <a:t>its own dedicated </a:t>
            </a:r>
            <a:r>
              <a:rPr lang="en-GB" sz="1900" dirty="0" smtClean="0">
                <a:cs typeface="Arial" pitchFamily="34" charset="0"/>
              </a:rPr>
              <a:t>Food Business Development Team covering Great Britain, the Republic of Ireland, Europe and the Middle East/Rest of World.  There is also a dedicated Trade Team for food and drink in </a:t>
            </a:r>
            <a:r>
              <a:rPr lang="en-GB" sz="1900" dirty="0">
                <a:cs typeface="Arial" pitchFamily="34" charset="0"/>
              </a:rPr>
              <a:t>Invest </a:t>
            </a:r>
            <a:r>
              <a:rPr lang="en-GB" sz="1900" dirty="0" smtClean="0">
                <a:cs typeface="Arial" pitchFamily="34" charset="0"/>
              </a:rPr>
              <a:t>NI.</a:t>
            </a:r>
            <a:endParaRPr lang="en-GB" dirty="0"/>
          </a:p>
        </p:txBody>
      </p:sp>
      <p:sp>
        <p:nvSpPr>
          <p:cNvPr id="9" name="Text Placeholder 8"/>
          <p:cNvSpPr>
            <a:spLocks noGrp="1"/>
          </p:cNvSpPr>
          <p:nvPr>
            <p:ph type="body" sz="quarter" idx="3"/>
          </p:nvPr>
        </p:nvSpPr>
        <p:spPr>
          <a:xfrm>
            <a:off x="4491990" y="1819815"/>
            <a:ext cx="3966210" cy="1143000"/>
          </a:xfrm>
        </p:spPr>
        <p:txBody>
          <a:bodyPr>
            <a:normAutofit fontScale="92500" lnSpcReduction="20000"/>
          </a:bodyPr>
          <a:lstStyle/>
          <a:p>
            <a:r>
              <a:rPr lang="en-GB" sz="2400" dirty="0" smtClean="0"/>
              <a:t>Financial Support</a:t>
            </a:r>
          </a:p>
          <a:p>
            <a:endParaRPr lang="en-GB" sz="1400" dirty="0"/>
          </a:p>
          <a:p>
            <a:r>
              <a:rPr lang="en-GB" sz="1500" dirty="0" smtClean="0"/>
              <a:t>We work with businesses which are ambitious, want to grow in export markets, can generate jobs and plan to undertake R&amp;D.  We actively work with businesses which can meet the following criteria:</a:t>
            </a:r>
            <a:endParaRPr lang="en-GB" sz="1500" dirty="0"/>
          </a:p>
        </p:txBody>
      </p:sp>
      <p:graphicFrame>
        <p:nvGraphicFramePr>
          <p:cNvPr id="6" name="Content Placeholder 5"/>
          <p:cNvGraphicFramePr>
            <a:graphicFrameLocks noGrp="1"/>
          </p:cNvGraphicFramePr>
          <p:nvPr>
            <p:ph sz="quarter" idx="4"/>
            <p:extLst>
              <p:ext uri="{D42A27DB-BD31-4B8C-83A1-F6EECF244321}">
                <p14:modId xmlns:p14="http://schemas.microsoft.com/office/powerpoint/2010/main" val="3131892855"/>
              </p:ext>
            </p:extLst>
          </p:nvPr>
        </p:nvGraphicFramePr>
        <p:xfrm>
          <a:off x="4492625" y="2967038"/>
          <a:ext cx="3965575" cy="358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03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14462"/>
            <a:ext cx="7290054" cy="1014984"/>
          </a:xfrm>
        </p:spPr>
        <p:txBody>
          <a:bodyPr>
            <a:normAutofit/>
          </a:bodyPr>
          <a:lstStyle/>
          <a:p>
            <a:r>
              <a:rPr lang="en-GB" dirty="0" smtClean="0"/>
              <a:t>Headline Achievements</a:t>
            </a:r>
            <a:br>
              <a:rPr lang="en-GB" dirty="0" smtClean="0"/>
            </a:br>
            <a:r>
              <a:rPr lang="en-GB" sz="1600" dirty="0">
                <a:solidFill>
                  <a:srgbClr val="00B0F0"/>
                </a:solidFill>
              </a:rPr>
              <a:t>(AFSB Delivering Growth Update March 2016)</a:t>
            </a:r>
          </a:p>
        </p:txBody>
      </p:sp>
      <p:pic>
        <p:nvPicPr>
          <p:cNvPr id="6" name="Picture 5"/>
          <p:cNvPicPr>
            <a:picLocks noChangeAspect="1"/>
          </p:cNvPicPr>
          <p:nvPr/>
        </p:nvPicPr>
        <p:blipFill rotWithShape="1">
          <a:blip r:embed="rId3"/>
          <a:srcRect l="18200" t="20588" r="31065" b="20590"/>
          <a:stretch/>
        </p:blipFill>
        <p:spPr>
          <a:xfrm>
            <a:off x="609600" y="1840992"/>
            <a:ext cx="6437290" cy="4571999"/>
          </a:xfrm>
          <a:prstGeom prst="rect">
            <a:avLst/>
          </a:prstGeom>
        </p:spPr>
      </p:pic>
      <p:pic>
        <p:nvPicPr>
          <p:cNvPr id="7" name="Picture 6"/>
          <p:cNvPicPr>
            <a:picLocks noChangeAspect="1"/>
          </p:cNvPicPr>
          <p:nvPr/>
        </p:nvPicPr>
        <p:blipFill rotWithShape="1">
          <a:blip r:embed="rId3"/>
          <a:srcRect l="69746" t="14907" r="17685" b="14448"/>
          <a:stretch/>
        </p:blipFill>
        <p:spPr>
          <a:xfrm>
            <a:off x="7190403" y="1143000"/>
            <a:ext cx="1735494" cy="5410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890" y="183391"/>
            <a:ext cx="1879007" cy="745340"/>
          </a:xfrm>
          <a:prstGeom prst="rect">
            <a:avLst/>
          </a:prstGeom>
        </p:spPr>
      </p:pic>
    </p:spTree>
    <p:extLst>
      <p:ext uri="{BB962C8B-B14F-4D97-AF65-F5344CB8AC3E}">
        <p14:creationId xmlns:p14="http://schemas.microsoft.com/office/powerpoint/2010/main" val="1864357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18" y="679140"/>
            <a:ext cx="7290054" cy="1091184"/>
          </a:xfrm>
        </p:spPr>
        <p:txBody>
          <a:bodyPr>
            <a:normAutofit fontScale="90000"/>
          </a:bodyPr>
          <a:lstStyle/>
          <a:p>
            <a:r>
              <a:rPr lang="en-GB" dirty="0" smtClean="0"/>
              <a:t>Growing Market Share</a:t>
            </a:r>
            <a:br>
              <a:rPr lang="en-GB" dirty="0" smtClean="0"/>
            </a:br>
            <a:r>
              <a:rPr lang="en-GB" sz="1800" dirty="0" smtClean="0">
                <a:solidFill>
                  <a:srgbClr val="2B5D1D"/>
                </a:solidFill>
              </a:rPr>
              <a:t>(AFSB Delivering Growth Update March 2016)</a:t>
            </a:r>
            <a:r>
              <a:rPr lang="en-GB" dirty="0" smtClean="0"/>
              <a:t/>
            </a:r>
            <a:br>
              <a:rPr lang="en-GB" dirty="0" smtClean="0"/>
            </a:br>
            <a:endParaRPr lang="en-GB" dirty="0"/>
          </a:p>
        </p:txBody>
      </p:sp>
      <p:pic>
        <p:nvPicPr>
          <p:cNvPr id="7" name="Picture 6"/>
          <p:cNvPicPr>
            <a:picLocks noChangeAspect="1"/>
          </p:cNvPicPr>
          <p:nvPr/>
        </p:nvPicPr>
        <p:blipFill rotWithShape="1">
          <a:blip r:embed="rId3"/>
          <a:srcRect l="69566" t="12239" r="17391" b="10466"/>
          <a:stretch/>
        </p:blipFill>
        <p:spPr>
          <a:xfrm>
            <a:off x="6781800" y="1094224"/>
            <a:ext cx="1682496" cy="5608320"/>
          </a:xfrm>
          <a:prstGeom prst="rect">
            <a:avLst/>
          </a:prstGeom>
        </p:spPr>
      </p:pic>
      <p:pic>
        <p:nvPicPr>
          <p:cNvPr id="4" name="Picture 3"/>
          <p:cNvPicPr/>
          <p:nvPr/>
        </p:nvPicPr>
        <p:blipFill rotWithShape="1">
          <a:blip r:embed="rId3"/>
          <a:srcRect l="21089" t="19572" r="39781" b="10668"/>
          <a:stretch/>
        </p:blipFill>
        <p:spPr bwMode="auto">
          <a:xfrm>
            <a:off x="838200" y="1770324"/>
            <a:ext cx="5024755" cy="5038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3727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29" y="590044"/>
            <a:ext cx="7290054" cy="993774"/>
          </a:xfrm>
        </p:spPr>
        <p:txBody>
          <a:bodyPr/>
          <a:lstStyle/>
          <a:p>
            <a:r>
              <a:rPr lang="en-GB" dirty="0" smtClean="0"/>
              <a:t>Growing Market Share</a:t>
            </a:r>
            <a:endParaRPr lang="en-GB" dirty="0"/>
          </a:p>
        </p:txBody>
      </p:sp>
      <p:sp>
        <p:nvSpPr>
          <p:cNvPr id="8" name="Content Placeholder 7"/>
          <p:cNvSpPr>
            <a:spLocks noGrp="1"/>
          </p:cNvSpPr>
          <p:nvPr>
            <p:ph idx="1"/>
          </p:nvPr>
        </p:nvSpPr>
        <p:spPr/>
        <p:txBody>
          <a:bodyPr/>
          <a:lstStyle/>
          <a:p>
            <a:endParaRPr lang="en-GB" dirty="0"/>
          </a:p>
        </p:txBody>
      </p:sp>
      <p:pic>
        <p:nvPicPr>
          <p:cNvPr id="9" name="Picture 8"/>
          <p:cNvPicPr>
            <a:picLocks noChangeAspect="1"/>
          </p:cNvPicPr>
          <p:nvPr/>
        </p:nvPicPr>
        <p:blipFill rotWithShape="1">
          <a:blip r:embed="rId3"/>
          <a:srcRect l="2709" t="2778" r="1817" b="1389"/>
          <a:stretch/>
        </p:blipFill>
        <p:spPr>
          <a:xfrm>
            <a:off x="609600" y="1447800"/>
            <a:ext cx="8178803" cy="5274181"/>
          </a:xfrm>
          <a:prstGeom prst="rect">
            <a:avLst/>
          </a:prstGeom>
        </p:spPr>
      </p:pic>
    </p:spTree>
    <p:extLst>
      <p:ext uri="{BB962C8B-B14F-4D97-AF65-F5344CB8AC3E}">
        <p14:creationId xmlns:p14="http://schemas.microsoft.com/office/powerpoint/2010/main" val="4092807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762000"/>
            <a:ext cx="7290054" cy="1219200"/>
          </a:xfrm>
        </p:spPr>
        <p:txBody>
          <a:bodyPr/>
          <a:lstStyle/>
          <a:p>
            <a:r>
              <a:rPr lang="en-GB" dirty="0" smtClean="0"/>
              <a:t>Invest NI’s Marketing &amp; Trade Support for food &amp; drink </a:t>
            </a:r>
            <a:endParaRPr lang="en-GB" dirty="0"/>
          </a:p>
        </p:txBody>
      </p:sp>
      <p:sp>
        <p:nvSpPr>
          <p:cNvPr id="3" name="Content Placeholder 2"/>
          <p:cNvSpPr>
            <a:spLocks noGrp="1"/>
          </p:cNvSpPr>
          <p:nvPr>
            <p:ph idx="1"/>
          </p:nvPr>
        </p:nvSpPr>
        <p:spPr>
          <a:xfrm>
            <a:off x="685800" y="2057400"/>
            <a:ext cx="7290055" cy="4267200"/>
          </a:xfrm>
        </p:spPr>
        <p:txBody>
          <a:bodyPr>
            <a:noAutofit/>
          </a:bodyPr>
          <a:lstStyle/>
          <a:p>
            <a:r>
              <a:rPr lang="en-GB" sz="1100" dirty="0" smtClean="0">
                <a:cs typeface="Arial" pitchFamily="34" charset="0"/>
              </a:rPr>
              <a:t>The </a:t>
            </a:r>
            <a:r>
              <a:rPr lang="en-GB" sz="1100" dirty="0">
                <a:cs typeface="Arial" pitchFamily="34" charset="0"/>
              </a:rPr>
              <a:t>Food &amp; Drink industry has a dedicated </a:t>
            </a:r>
            <a:r>
              <a:rPr lang="en-GB" sz="1100" dirty="0" smtClean="0">
                <a:cs typeface="Arial" pitchFamily="34" charset="0"/>
              </a:rPr>
              <a:t>business development team </a:t>
            </a:r>
            <a:r>
              <a:rPr lang="en-GB" sz="1100" dirty="0">
                <a:cs typeface="Arial" pitchFamily="34" charset="0"/>
              </a:rPr>
              <a:t>to help our customers grow sales in </a:t>
            </a:r>
            <a:r>
              <a:rPr lang="en-GB" sz="1100" dirty="0" smtClean="0">
                <a:cs typeface="Arial" pitchFamily="34" charset="0"/>
              </a:rPr>
              <a:t>markets outside of Northern Ireland.</a:t>
            </a:r>
          </a:p>
          <a:p>
            <a:pPr algn="just"/>
            <a:r>
              <a:rPr lang="en-US" sz="1100" b="1" dirty="0" smtClean="0">
                <a:cs typeface="Arial" pitchFamily="34" charset="0"/>
              </a:rPr>
              <a:t>Access </a:t>
            </a:r>
            <a:r>
              <a:rPr lang="en-US" sz="1100" b="1" dirty="0">
                <a:cs typeface="Arial" pitchFamily="34" charset="0"/>
              </a:rPr>
              <a:t>to </a:t>
            </a:r>
            <a:r>
              <a:rPr lang="en-US" sz="1100" b="1" dirty="0" smtClean="0">
                <a:cs typeface="Arial" pitchFamily="34" charset="0"/>
              </a:rPr>
              <a:t>Buyers</a:t>
            </a:r>
          </a:p>
          <a:p>
            <a:pPr algn="just">
              <a:lnSpc>
                <a:spcPct val="120000"/>
              </a:lnSpc>
              <a:spcBef>
                <a:spcPts val="0"/>
              </a:spcBef>
              <a:spcAft>
                <a:spcPts val="0"/>
              </a:spcAft>
              <a:buFont typeface="Arial" pitchFamily="34" charset="0"/>
              <a:buChar char="•"/>
            </a:pPr>
            <a:r>
              <a:rPr lang="en-GB" sz="1100" dirty="0" smtClean="0">
                <a:cs typeface="Arial" pitchFamily="34" charset="0"/>
              </a:rPr>
              <a:t> In-market advisors in ROI and GB – facilitating access to buyers in market</a:t>
            </a:r>
          </a:p>
          <a:p>
            <a:pPr algn="just">
              <a:lnSpc>
                <a:spcPct val="120000"/>
              </a:lnSpc>
              <a:spcBef>
                <a:spcPts val="0"/>
              </a:spcBef>
              <a:spcAft>
                <a:spcPts val="0"/>
              </a:spcAft>
              <a:buFont typeface="Arial" pitchFamily="34" charset="0"/>
              <a:buChar char="•"/>
            </a:pPr>
            <a:r>
              <a:rPr lang="en-GB" sz="1100" dirty="0" smtClean="0">
                <a:cs typeface="Arial" pitchFamily="34" charset="0"/>
              </a:rPr>
              <a:t> </a:t>
            </a:r>
            <a:r>
              <a:rPr lang="en-GB" sz="1100" dirty="0">
                <a:cs typeface="Arial" pitchFamily="34" charset="0"/>
              </a:rPr>
              <a:t>‘Pay as you go’ advisors in France, Italy, Spain and </a:t>
            </a:r>
            <a:r>
              <a:rPr lang="en-GB" sz="1100" dirty="0" smtClean="0">
                <a:cs typeface="Arial" pitchFamily="34" charset="0"/>
              </a:rPr>
              <a:t>Germany</a:t>
            </a:r>
            <a:endParaRPr lang="en-GB" sz="1100" dirty="0">
              <a:cs typeface="Arial" pitchFamily="34" charset="0"/>
            </a:endParaRPr>
          </a:p>
          <a:p>
            <a:pPr algn="just">
              <a:lnSpc>
                <a:spcPct val="120000"/>
              </a:lnSpc>
              <a:spcBef>
                <a:spcPts val="0"/>
              </a:spcBef>
              <a:spcAft>
                <a:spcPts val="0"/>
              </a:spcAft>
              <a:buFont typeface="Arial" pitchFamily="34" charset="0"/>
              <a:buChar char="•"/>
            </a:pPr>
            <a:r>
              <a:rPr lang="en-GB" sz="1100" dirty="0">
                <a:cs typeface="Arial" pitchFamily="34" charset="0"/>
              </a:rPr>
              <a:t> Online sales promotion via </a:t>
            </a:r>
            <a:r>
              <a:rPr lang="en-GB" sz="1100" u="sng" dirty="0" smtClean="0">
                <a:cs typeface="Arial" pitchFamily="34" charset="0"/>
              </a:rPr>
              <a:t>www.buynifood.com</a:t>
            </a:r>
            <a:endParaRPr lang="en-GB" sz="1100" u="sng" dirty="0">
              <a:cs typeface="Arial" pitchFamily="34" charset="0"/>
            </a:endParaRPr>
          </a:p>
          <a:p>
            <a:pPr algn="just">
              <a:lnSpc>
                <a:spcPct val="120000"/>
              </a:lnSpc>
              <a:spcBef>
                <a:spcPts val="0"/>
              </a:spcBef>
              <a:buFont typeface="Arial" pitchFamily="34" charset="0"/>
              <a:buChar char="•"/>
            </a:pPr>
            <a:r>
              <a:rPr lang="en-GB" sz="1100" dirty="0">
                <a:cs typeface="Arial" pitchFamily="34" charset="0"/>
              </a:rPr>
              <a:t> Ongoing PR and media </a:t>
            </a:r>
            <a:r>
              <a:rPr lang="en-GB" sz="1100" dirty="0" smtClean="0">
                <a:cs typeface="Arial" pitchFamily="34" charset="0"/>
              </a:rPr>
              <a:t>campaigns</a:t>
            </a:r>
            <a:endParaRPr lang="en-GB" sz="1100" dirty="0">
              <a:cs typeface="Arial" pitchFamily="34" charset="0"/>
            </a:endParaRPr>
          </a:p>
          <a:p>
            <a:pPr algn="just"/>
            <a:r>
              <a:rPr lang="en-US" sz="1100" b="1" dirty="0" smtClean="0">
                <a:cs typeface="Arial" pitchFamily="34" charset="0"/>
              </a:rPr>
              <a:t>International </a:t>
            </a:r>
            <a:r>
              <a:rPr lang="en-US" sz="1100" b="1" dirty="0">
                <a:cs typeface="Arial" pitchFamily="34" charset="0"/>
              </a:rPr>
              <a:t>Business Team</a:t>
            </a:r>
          </a:p>
          <a:p>
            <a:pPr algn="just">
              <a:spcBef>
                <a:spcPts val="0"/>
              </a:spcBef>
            </a:pPr>
            <a:r>
              <a:rPr lang="en-US" sz="1100" dirty="0">
                <a:cs typeface="Arial" pitchFamily="34" charset="0"/>
              </a:rPr>
              <a:t>The team </a:t>
            </a:r>
            <a:r>
              <a:rPr lang="en-US" sz="1100" dirty="0" smtClean="0">
                <a:cs typeface="Arial" pitchFamily="34" charset="0"/>
              </a:rPr>
              <a:t>promotes and markets </a:t>
            </a:r>
            <a:r>
              <a:rPr lang="en-US" sz="1100" dirty="0">
                <a:cs typeface="Arial" pitchFamily="34" charset="0"/>
              </a:rPr>
              <a:t>NI food </a:t>
            </a:r>
            <a:r>
              <a:rPr lang="en-US" sz="1100" dirty="0" smtClean="0">
                <a:cs typeface="Arial" pitchFamily="34" charset="0"/>
              </a:rPr>
              <a:t>and drink businesses </a:t>
            </a:r>
            <a:r>
              <a:rPr lang="en-US" sz="1100" dirty="0">
                <a:cs typeface="Arial" pitchFamily="34" charset="0"/>
              </a:rPr>
              <a:t>in ROI, GB, Europe, Africa, Asia and America.</a:t>
            </a:r>
          </a:p>
          <a:p>
            <a:pPr algn="just"/>
            <a:r>
              <a:rPr lang="en-GB" sz="1100" b="1" dirty="0" smtClean="0">
                <a:cs typeface="Arial" pitchFamily="34" charset="0"/>
              </a:rPr>
              <a:t>Trade</a:t>
            </a:r>
            <a:endParaRPr lang="en-GB" sz="1100" b="1" dirty="0">
              <a:cs typeface="Arial" pitchFamily="34" charset="0"/>
            </a:endParaRPr>
          </a:p>
          <a:p>
            <a:pPr algn="just">
              <a:spcBef>
                <a:spcPts val="0"/>
              </a:spcBef>
            </a:pPr>
            <a:r>
              <a:rPr lang="en-GB" sz="1100" dirty="0">
                <a:cs typeface="Arial" pitchFamily="34" charset="0"/>
              </a:rPr>
              <a:t>Our </a:t>
            </a:r>
            <a:r>
              <a:rPr lang="en-GB" sz="1100" dirty="0" smtClean="0">
                <a:cs typeface="Arial" pitchFamily="34" charset="0"/>
              </a:rPr>
              <a:t>trade </a:t>
            </a:r>
            <a:r>
              <a:rPr lang="en-GB" sz="1100" dirty="0">
                <a:cs typeface="Arial" pitchFamily="34" charset="0"/>
              </a:rPr>
              <a:t>team helps food and drink businesses make their first steps into export markets, expand their export sales and undertake research on new markets and/or customers.</a:t>
            </a:r>
          </a:p>
          <a:p>
            <a:pPr algn="just"/>
            <a:r>
              <a:rPr lang="en-GB" sz="1100" dirty="0" smtClean="0">
                <a:cs typeface="Arial" pitchFamily="34" charset="0"/>
              </a:rPr>
              <a:t>We </a:t>
            </a:r>
            <a:r>
              <a:rPr lang="en-GB" sz="1100" dirty="0">
                <a:cs typeface="Arial" pitchFamily="34" charset="0"/>
              </a:rPr>
              <a:t>support our customers to undertake market visits, attend exhibitions and undertake trade missions with us or on their own.</a:t>
            </a:r>
          </a:p>
          <a:p>
            <a:pPr algn="just"/>
            <a:r>
              <a:rPr lang="en-GB" sz="1100" dirty="0" smtClean="0">
                <a:cs typeface="Arial" pitchFamily="34" charset="0"/>
              </a:rPr>
              <a:t>We </a:t>
            </a:r>
            <a:r>
              <a:rPr lang="en-GB" sz="1100" dirty="0">
                <a:cs typeface="Arial" pitchFamily="34" charset="0"/>
              </a:rPr>
              <a:t>organise trade visits, missions, capability and sector stands at a wide range of shows specific to the food and drink industry</a:t>
            </a:r>
            <a:r>
              <a:rPr lang="en-GB" sz="1100" dirty="0" smtClean="0">
                <a:cs typeface="Arial" pitchFamily="34" charset="0"/>
              </a:rPr>
              <a:t>.</a:t>
            </a:r>
            <a:endParaRPr lang="en-GB" sz="1100" dirty="0"/>
          </a:p>
        </p:txBody>
      </p:sp>
    </p:spTree>
    <p:extLst>
      <p:ext uri="{BB962C8B-B14F-4D97-AF65-F5344CB8AC3E}">
        <p14:creationId xmlns:p14="http://schemas.microsoft.com/office/powerpoint/2010/main" val="38401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0056"/>
            <a:ext cx="7290054" cy="778744"/>
          </a:xfrm>
        </p:spPr>
        <p:txBody>
          <a:bodyPr/>
          <a:lstStyle/>
          <a:p>
            <a:r>
              <a:rPr lang="en-GB" dirty="0" smtClean="0"/>
              <a:t>Food Exhibitions</a:t>
            </a:r>
            <a:endParaRPr lang="en-GB" dirty="0"/>
          </a:p>
        </p:txBody>
      </p:sp>
      <p:sp>
        <p:nvSpPr>
          <p:cNvPr id="3" name="Content Placeholder 2"/>
          <p:cNvSpPr>
            <a:spLocks noGrp="1"/>
          </p:cNvSpPr>
          <p:nvPr>
            <p:ph idx="1"/>
          </p:nvPr>
        </p:nvSpPr>
        <p:spPr>
          <a:xfrm>
            <a:off x="768096" y="1981200"/>
            <a:ext cx="7690104" cy="4495800"/>
          </a:xfrm>
        </p:spPr>
        <p:txBody>
          <a:bodyPr>
            <a:normAutofit/>
          </a:bodyPr>
          <a:lstStyle/>
          <a:p>
            <a:r>
              <a:rPr lang="en-GB" sz="1400" dirty="0" smtClean="0"/>
              <a:t>Invest NI helps its food and drink customers to participate on its programme of food and drink events.  Our calendar of activities from January to March 2017 is:</a:t>
            </a:r>
          </a:p>
          <a:p>
            <a:endParaRPr lang="en-GB" sz="1400" dirty="0" smtClean="0"/>
          </a:p>
          <a:p>
            <a:endParaRPr lang="en-GB" sz="1400" dirty="0"/>
          </a:p>
          <a:p>
            <a:endParaRPr lang="en-GB" sz="1400" dirty="0" smtClean="0"/>
          </a:p>
          <a:p>
            <a:endParaRPr lang="en-GB" sz="1400" dirty="0" smtClean="0"/>
          </a:p>
          <a:p>
            <a:endParaRPr lang="en-GB" sz="1400" dirty="0" smtClean="0"/>
          </a:p>
          <a:p>
            <a:r>
              <a:rPr lang="en-GB" sz="1400" dirty="0" smtClean="0"/>
              <a:t>Food and drink businesses can also participate on Invest NI’s multi-sector shows.</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39482149"/>
              </p:ext>
            </p:extLst>
          </p:nvPr>
        </p:nvGraphicFramePr>
        <p:xfrm>
          <a:off x="914400" y="281940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GB" dirty="0" smtClean="0"/>
                        <a:t>Month/Year</a:t>
                      </a:r>
                      <a:endParaRPr lang="en-GB" dirty="0"/>
                    </a:p>
                  </a:txBody>
                  <a:tcPr/>
                </a:tc>
                <a:tc>
                  <a:txBody>
                    <a:bodyPr/>
                    <a:lstStyle/>
                    <a:p>
                      <a:r>
                        <a:rPr lang="en-GB" dirty="0" smtClean="0"/>
                        <a:t>Event</a:t>
                      </a:r>
                      <a:endParaRPr lang="en-GB" dirty="0"/>
                    </a:p>
                  </a:txBody>
                  <a:tcPr/>
                </a:tc>
                <a:tc>
                  <a:txBody>
                    <a:bodyPr/>
                    <a:lstStyle/>
                    <a:p>
                      <a:r>
                        <a:rPr lang="en-GB" dirty="0" smtClean="0"/>
                        <a:t>Location</a:t>
                      </a:r>
                      <a:endParaRPr lang="en-GB" dirty="0"/>
                    </a:p>
                  </a:txBody>
                  <a:tcPr/>
                </a:tc>
                <a:tc>
                  <a:txBody>
                    <a:bodyPr/>
                    <a:lstStyle/>
                    <a:p>
                      <a:r>
                        <a:rPr lang="en-GB" dirty="0" smtClean="0"/>
                        <a:t>Type of Event</a:t>
                      </a:r>
                      <a:endParaRPr lang="en-GB" dirty="0"/>
                    </a:p>
                  </a:txBody>
                  <a:tcPr/>
                </a:tc>
              </a:tr>
              <a:tr h="370840">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21 – 23 February</a:t>
                      </a:r>
                      <a:r>
                        <a:rPr lang="en-GB" sz="1200" baseline="0" dirty="0" smtClean="0">
                          <a:effectLst/>
                          <a:latin typeface="+mj-lt"/>
                          <a:ea typeface="Calibri" panose="020F0502020204030204" pitchFamily="34" charset="0"/>
                          <a:cs typeface="Times New Roman" panose="02020603050405020304" pitchFamily="18" charset="0"/>
                        </a:rPr>
                        <a:t> 2017</a:t>
                      </a:r>
                      <a:endParaRPr lang="en-GB" sz="1200" dirty="0">
                        <a:effectLst/>
                        <a:latin typeface="+mj-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Catex</a:t>
                      </a:r>
                      <a:endParaRPr lang="en-GB" sz="1200" dirty="0">
                        <a:effectLst/>
                        <a:latin typeface="+mj-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Dublin</a:t>
                      </a:r>
                      <a:endParaRPr lang="en-GB" sz="1200" dirty="0">
                        <a:effectLst/>
                        <a:latin typeface="+mj-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Exhibition</a:t>
                      </a:r>
                      <a:endParaRPr lang="en-GB" sz="1200" dirty="0">
                        <a:effectLst/>
                        <a:latin typeface="+mj-lt"/>
                        <a:ea typeface="Calibri" panose="020F0502020204030204" pitchFamily="34" charset="0"/>
                        <a:cs typeface="Times New Roman" panose="02020603050405020304" pitchFamily="18" charset="0"/>
                      </a:endParaRPr>
                    </a:p>
                  </a:txBody>
                  <a:tcPr/>
                </a:tc>
              </a:tr>
              <a:tr h="370840">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26</a:t>
                      </a:r>
                      <a:r>
                        <a:rPr lang="en-GB" sz="1200" baseline="0" dirty="0" smtClean="0">
                          <a:effectLst/>
                          <a:latin typeface="+mj-lt"/>
                          <a:ea typeface="Calibri" panose="020F0502020204030204" pitchFamily="34" charset="0"/>
                          <a:cs typeface="Times New Roman" panose="02020603050405020304" pitchFamily="18" charset="0"/>
                        </a:rPr>
                        <a:t> February – 2 March 2017</a:t>
                      </a:r>
                      <a:endParaRPr lang="en-GB" sz="1200" dirty="0">
                        <a:effectLst/>
                        <a:latin typeface="+mj-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Gulfood</a:t>
                      </a:r>
                      <a:endParaRPr lang="en-GB" sz="1200" dirty="0">
                        <a:effectLst/>
                        <a:latin typeface="+mj-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Dubai</a:t>
                      </a:r>
                      <a:endParaRPr lang="en-GB" sz="1200" dirty="0">
                        <a:effectLst/>
                        <a:latin typeface="+mj-lt"/>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1200" dirty="0" smtClean="0">
                          <a:effectLst/>
                          <a:latin typeface="+mj-lt"/>
                          <a:ea typeface="Calibri" panose="020F0502020204030204" pitchFamily="34" charset="0"/>
                          <a:cs typeface="Times New Roman" panose="02020603050405020304" pitchFamily="18" charset="0"/>
                        </a:rPr>
                        <a:t>Exhibition</a:t>
                      </a:r>
                    </a:p>
                  </a:txBody>
                  <a:tcPr/>
                </a:tc>
              </a:tr>
            </a:tbl>
          </a:graphicData>
        </a:graphic>
      </p:graphicFrame>
    </p:spTree>
    <p:extLst>
      <p:ext uri="{BB962C8B-B14F-4D97-AF65-F5344CB8AC3E}">
        <p14:creationId xmlns:p14="http://schemas.microsoft.com/office/powerpoint/2010/main" val="455157036"/>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5990</TotalTime>
  <Words>1599</Words>
  <Application>Microsoft Office PowerPoint</Application>
  <PresentationFormat>On-screen Show (4:3)</PresentationFormat>
  <Paragraphs>212</Paragraphs>
  <Slides>16</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Calibri</vt:lpstr>
      <vt:lpstr>Calibri Light</vt:lpstr>
      <vt:lpstr>Times New Roman</vt:lpstr>
      <vt:lpstr>Tw Cen MT</vt:lpstr>
      <vt:lpstr>Tw Cen MT Condensed</vt:lpstr>
      <vt:lpstr>Wingdings 3</vt:lpstr>
      <vt:lpstr>2_Custom Design</vt:lpstr>
      <vt:lpstr>1_Custom Design</vt:lpstr>
      <vt:lpstr>Custom Design</vt:lpstr>
      <vt:lpstr>Integral</vt:lpstr>
      <vt:lpstr>3_Custom Design</vt:lpstr>
      <vt:lpstr>Invest NI Food &amp; Drink Division</vt:lpstr>
      <vt:lpstr>4 teams: - Food Strategy, Drinks &amp; Horticulture - Meat, animal Feeds &amp; Animal By-Products - Dairy, Bakery, Fresh Produce &amp; Convenience - Food Business Development &amp; Foodservice</vt:lpstr>
      <vt:lpstr>Working with all Food Processing Sectors, across Key business areas</vt:lpstr>
      <vt:lpstr>What we do</vt:lpstr>
      <vt:lpstr>Headline Achievements (AFSB Delivering Growth Update March 2016)</vt:lpstr>
      <vt:lpstr>Growing Market Share (AFSB Delivering Growth Update March 2016) </vt:lpstr>
      <vt:lpstr>Growing Market Share</vt:lpstr>
      <vt:lpstr>Invest NI’s Marketing &amp; Trade Support for food &amp; drink </vt:lpstr>
      <vt:lpstr>Food Exhibitions</vt:lpstr>
      <vt:lpstr>PowerPoint Presentation</vt:lpstr>
      <vt:lpstr>GREAT  TASTE AWARDS</vt:lpstr>
      <vt:lpstr>Invest NI and the</vt:lpstr>
      <vt:lpstr>Importance of the food and drink sector to Northern Ireland</vt:lpstr>
      <vt:lpstr>Guidance for food &amp; drink Businesses: www.investni.com/food-and-drink-support.html</vt:lpstr>
      <vt:lpstr>Recent Success stories</vt:lpstr>
      <vt:lpstr>For more information contact: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amanda.gamble@investni.com</dc:creator>
  <cp:lastModifiedBy>Vincent Lusby</cp:lastModifiedBy>
  <cp:revision>952</cp:revision>
  <cp:lastPrinted>2016-09-19T13:55:07Z</cp:lastPrinted>
  <dcterms:created xsi:type="dcterms:W3CDTF">2006-08-16T00:00:00Z</dcterms:created>
  <dcterms:modified xsi:type="dcterms:W3CDTF">2017-02-02T11:39:32Z</dcterms:modified>
</cp:coreProperties>
</file>